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3" r:id="rId8"/>
    <p:sldId id="264" r:id="rId9"/>
    <p:sldId id="26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7AAF3-9308-481B-85C7-32BF1B498FBA}" type="datetimeFigureOut">
              <a:rPr lang="bg-BG" smtClean="0"/>
              <a:t>19.6.2026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04505-C7E6-434D-B497-3E6D33F17CD0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667352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7AAF3-9308-481B-85C7-32BF1B498FBA}" type="datetimeFigureOut">
              <a:rPr lang="bg-BG" smtClean="0"/>
              <a:t>19.6.2026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04505-C7E6-434D-B497-3E6D33F17CD0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585982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7AAF3-9308-481B-85C7-32BF1B498FBA}" type="datetimeFigureOut">
              <a:rPr lang="bg-BG" smtClean="0"/>
              <a:t>19.6.2026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04505-C7E6-434D-B497-3E6D33F17CD0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42774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7AAF3-9308-481B-85C7-32BF1B498FBA}" type="datetimeFigureOut">
              <a:rPr lang="bg-BG" smtClean="0"/>
              <a:t>19.6.2026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04505-C7E6-434D-B497-3E6D33F17CD0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43949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7AAF3-9308-481B-85C7-32BF1B498FBA}" type="datetimeFigureOut">
              <a:rPr lang="bg-BG" smtClean="0"/>
              <a:t>19.6.2026 г.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04505-C7E6-434D-B497-3E6D33F17CD0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85234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7AAF3-9308-481B-85C7-32BF1B498FBA}" type="datetimeFigureOut">
              <a:rPr lang="bg-BG" smtClean="0"/>
              <a:t>19.6.2026 г.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04505-C7E6-434D-B497-3E6D33F17CD0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03585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7AAF3-9308-481B-85C7-32BF1B498FBA}" type="datetimeFigureOut">
              <a:rPr lang="bg-BG" smtClean="0"/>
              <a:t>19.6.2026 г.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04505-C7E6-434D-B497-3E6D33F17CD0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980801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7AAF3-9308-481B-85C7-32BF1B498FBA}" type="datetimeFigureOut">
              <a:rPr lang="bg-BG" smtClean="0"/>
              <a:t>19.6.2026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04505-C7E6-434D-B497-3E6D33F17CD0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663955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dirty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04505-C7E6-434D-B497-3E6D33F17CD0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7AAF3-9308-481B-85C7-32BF1B498FBA}" type="datetimeFigureOut">
              <a:rPr lang="bg-BG" smtClean="0"/>
              <a:t>19.6.2026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19155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7AAF3-9308-481B-85C7-32BF1B498FBA}" type="datetimeFigureOut">
              <a:rPr lang="bg-BG" smtClean="0"/>
              <a:t>19.6.2026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04505-C7E6-434D-B497-3E6D33F17CD0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055374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7AAF3-9308-481B-85C7-32BF1B498FBA}" type="datetimeFigureOut">
              <a:rPr lang="bg-BG" smtClean="0"/>
              <a:t>19.6.2026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04505-C7E6-434D-B497-3E6D33F17CD0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036863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7AAF3-9308-481B-85C7-32BF1B498FBA}" type="datetimeFigureOut">
              <a:rPr lang="bg-BG" smtClean="0"/>
              <a:t>19.6.2026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04505-C7E6-434D-B497-3E6D33F17CD0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469869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7AAF3-9308-481B-85C7-32BF1B498FBA}" type="datetimeFigureOut">
              <a:rPr lang="bg-BG" smtClean="0"/>
              <a:t>19.6.2026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04505-C7E6-434D-B497-3E6D33F17CD0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335590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7AAF3-9308-481B-85C7-32BF1B498FBA}" type="datetimeFigureOut">
              <a:rPr lang="bg-BG" smtClean="0"/>
              <a:t>19.6.2026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04505-C7E6-434D-B497-3E6D33F17CD0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9739806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7AAF3-9308-481B-85C7-32BF1B498FBA}" type="datetimeFigureOut">
              <a:rPr lang="bg-BG" smtClean="0"/>
              <a:t>19.6.2026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04505-C7E6-434D-B497-3E6D33F17CD0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515553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7AAF3-9308-481B-85C7-32BF1B498FBA}" type="datetimeFigureOut">
              <a:rPr lang="bg-BG" smtClean="0"/>
              <a:t>19.6.2026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04505-C7E6-434D-B497-3E6D33F17CD0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519951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37AAF3-9308-481B-85C7-32BF1B498FBA}" type="datetimeFigureOut">
              <a:rPr lang="bg-BG" smtClean="0"/>
              <a:t>19.6.2026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F804505-C7E6-434D-B497-3E6D33F17CD0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81837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8CA100C-81E6-4DD9-AE02-5126F34129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5642" y="1984016"/>
            <a:ext cx="11301877" cy="2262864"/>
          </a:xfrm>
        </p:spPr>
        <p:txBody>
          <a:bodyPr/>
          <a:lstStyle/>
          <a:p>
            <a:pPr algn="ctr"/>
            <a:r>
              <a:rPr lang="bg-BG" sz="42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Посещение в</a:t>
            </a:r>
            <a:br>
              <a:rPr lang="bg-BG" sz="42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42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СУ „Стефан Караджа“ – гр. Каварна</a:t>
            </a:r>
            <a:br>
              <a:rPr lang="bg-BG" sz="42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42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 – 29 май 2026 г.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D72B9557-1A94-009C-F9BD-7B9BB37093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5190" y="4692101"/>
            <a:ext cx="9790853" cy="886927"/>
          </a:xfrm>
        </p:spPr>
        <p:txBody>
          <a:bodyPr>
            <a:normAutofit lnSpcReduction="10000"/>
          </a:bodyPr>
          <a:lstStyle/>
          <a:p>
            <a:pPr algn="ctr"/>
            <a:r>
              <a:rPr lang="bg-BG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Изготвено от Боримир Кацаров и Марк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Петков от 10 клас</a:t>
            </a:r>
          </a:p>
          <a:p>
            <a:pPr algn="ctr"/>
            <a:r>
              <a:rPr lang="bg-BG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 „Възраждане“ - Русе</a:t>
            </a:r>
          </a:p>
        </p:txBody>
      </p:sp>
    </p:spTree>
    <p:extLst>
      <p:ext uri="{BB962C8B-B14F-4D97-AF65-F5344CB8AC3E}">
        <p14:creationId xmlns:p14="http://schemas.microsoft.com/office/powerpoint/2010/main" val="1738608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01B7122-EBD1-7AEA-413F-DDFD46B08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054" y="629920"/>
            <a:ext cx="5327226" cy="690880"/>
          </a:xfrm>
        </p:spPr>
        <p:txBody>
          <a:bodyPr>
            <a:normAutofit/>
          </a:bodyPr>
          <a:lstStyle/>
          <a:p>
            <a:r>
              <a:rPr lang="bg-BG" sz="3200" b="1" noProof="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Първи ден в училището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85C32483-D995-C4BA-D715-A645A24495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494" y="1610533"/>
            <a:ext cx="5652346" cy="4739467"/>
          </a:xfrm>
        </p:spPr>
        <p:txBody>
          <a:bodyPr>
            <a:normAutofit/>
          </a:bodyPr>
          <a:lstStyle/>
          <a:p>
            <a:r>
              <a:rPr lang="bg-BG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През този ден ние разгледахме различни кабинети </a:t>
            </a:r>
            <a:r>
              <a:rPr lang="bg-BG" sz="2400" dirty="0"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lang="bg-BG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 STEM центъра на училището, които дават </a:t>
            </a:r>
            <a:r>
              <a:rPr lang="bg-BG" sz="2400" dirty="0">
                <a:latin typeface="Arial" panose="020B0604020202020204" pitchFamily="34" charset="0"/>
                <a:cs typeface="Arial" panose="020B0604020202020204" pitchFamily="34" charset="0"/>
              </a:rPr>
              <a:t>въз</a:t>
            </a:r>
            <a:r>
              <a:rPr lang="bg-BG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можност на учениците да придобиват знания чрез нови методи на работа.</a:t>
            </a:r>
          </a:p>
          <a:p>
            <a:r>
              <a:rPr lang="bg-BG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Имахме възможност да разгледаме  проектите на учениците, разположени по коридорите, както и вътрешния облик на училището.</a:t>
            </a: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F0DB4A8F-E8F9-9163-1470-77992498AB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162" y="243840"/>
            <a:ext cx="4401187" cy="2955153"/>
          </a:xfrm>
          <a:prstGeom prst="rect">
            <a:avLst/>
          </a:prstGeom>
          <a:effectLst/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35EC3C58-E22F-CBF2-FC2F-4FA3486E18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314" y="3429000"/>
            <a:ext cx="4246881" cy="318516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402703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B6386E5-31A5-BEA3-961D-FF9429C81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054" y="609600"/>
            <a:ext cx="6028266" cy="701040"/>
          </a:xfrm>
        </p:spPr>
        <p:txBody>
          <a:bodyPr>
            <a:normAutofit fontScale="90000"/>
          </a:bodyPr>
          <a:lstStyle/>
          <a:p>
            <a:r>
              <a:rPr lang="bg-BG" b="1" noProof="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Втори ден от посещението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AF309C77-2931-05D3-3CC1-DB47FE9A3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" y="1529253"/>
            <a:ext cx="6517640" cy="4719147"/>
          </a:xfrm>
        </p:spPr>
        <p:txBody>
          <a:bodyPr>
            <a:normAutofit/>
          </a:bodyPr>
          <a:lstStyle/>
          <a:p>
            <a:r>
              <a:rPr lang="bg-BG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Домакините представиха видеоклип на училището и неговата история.</a:t>
            </a:r>
          </a:p>
          <a:p>
            <a:r>
              <a:rPr lang="bg-BG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Участвахме в открит урок за нос Калиакра, в който имаше игри, забавни рубрики и интересни факти.</a:t>
            </a:r>
          </a:p>
          <a:p>
            <a:r>
              <a:rPr lang="bg-BG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В часа по история и цивилизации ученици разказаха за музеите и къщите на известни личности. Проведе се и игра, в която трябваше да се познае какво има в три различни кутии.</a:t>
            </a:r>
          </a:p>
        </p:txBody>
      </p:sp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BDDB9C40-5107-BBB5-381D-6C420257B2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120" y="1546860"/>
            <a:ext cx="5019040" cy="3764280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921878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AE2E7AB-80AE-DFFF-8410-5DACDB08C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21495"/>
            <a:ext cx="5896186" cy="690880"/>
          </a:xfrm>
        </p:spPr>
        <p:txBody>
          <a:bodyPr>
            <a:normAutofit fontScale="90000"/>
          </a:bodyPr>
          <a:lstStyle/>
          <a:p>
            <a:r>
              <a:rPr lang="bg-BG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Втори ден от посещението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7960D1EA-3B29-5A84-D889-7F6B4455D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134" y="1815149"/>
            <a:ext cx="6688666" cy="4291011"/>
          </a:xfrm>
        </p:spPr>
        <p:txBody>
          <a:bodyPr>
            <a:noAutofit/>
          </a:bodyPr>
          <a:lstStyle/>
          <a:p>
            <a:r>
              <a:rPr lang="bg-BG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В часа по зелени технологии ни демонстрираха как различната сила на вятъра, може да генерира повече енергия, без в атмосферата да се изхвърлят вредни вещества.</a:t>
            </a:r>
          </a:p>
          <a:p>
            <a:r>
              <a:rPr lang="bg-BG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В стаята по роботика ни демонстрираха как учениците се учат да кодират движенията на роботите още от малки и какво ще бъде обучението им в по-горните класове.</a:t>
            </a: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2CF302D7-5E67-AEE8-D547-274A7DBF6D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320" y="3737134"/>
            <a:ext cx="3759200" cy="2819400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35008918-117F-A125-675E-60744EE8D8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320" y="609600"/>
            <a:ext cx="375920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451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AC97104-7CFC-5DF0-9CCC-45BAE65D7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374" y="640080"/>
            <a:ext cx="5855546" cy="690880"/>
          </a:xfrm>
        </p:spPr>
        <p:txBody>
          <a:bodyPr>
            <a:normAutofit fontScale="90000"/>
          </a:bodyPr>
          <a:lstStyle/>
          <a:p>
            <a:r>
              <a:rPr lang="bg-BG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Втори ден от посещението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D2B62164-3953-A50E-9CE7-EC70401EF4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855789"/>
            <a:ext cx="4748106" cy="3880773"/>
          </a:xfrm>
        </p:spPr>
        <p:txBody>
          <a:bodyPr/>
          <a:lstStyle/>
          <a:p>
            <a:r>
              <a:rPr lang="bg-BG" sz="2600" dirty="0">
                <a:latin typeface="Arial" panose="020B0604020202020204" pitchFamily="34" charset="0"/>
                <a:cs typeface="Arial" panose="020B0604020202020204" pitchFamily="34" charset="0"/>
              </a:rPr>
              <a:t>В кабинета по 3D и дизайн ни бяха показани </a:t>
            </a:r>
            <a:r>
              <a:rPr lang="bg-BG" sz="2600" b="1" dirty="0">
                <a:latin typeface="Arial" panose="020B0604020202020204" pitchFamily="34" charset="0"/>
                <a:cs typeface="Arial" panose="020B0604020202020204" pitchFamily="34" charset="0"/>
              </a:rPr>
              <a:t>VR очила</a:t>
            </a:r>
            <a:r>
              <a:rPr lang="bg-BG" sz="2600" dirty="0">
                <a:latin typeface="Arial" panose="020B0604020202020204" pitchFamily="34" charset="0"/>
                <a:cs typeface="Arial" panose="020B0604020202020204" pitchFamily="34" charset="0"/>
              </a:rPr>
              <a:t>, чрез които ученикът в реално време можеше да мести предмети и да ги променя. Друго нещо, което видяхме, бяха 3D принтирани предмети.</a:t>
            </a:r>
          </a:p>
          <a:p>
            <a:endParaRPr lang="bg-BG" dirty="0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736BE7B0-C9FA-771B-83E7-FAF0D5683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1499842"/>
            <a:ext cx="5648960" cy="423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723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7330E92-A6FA-B7D7-7E45-38112DC8B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245" y="304800"/>
            <a:ext cx="8252177" cy="1320800"/>
          </a:xfrm>
        </p:spPr>
        <p:txBody>
          <a:bodyPr>
            <a:normAutofit fontScale="90000"/>
          </a:bodyPr>
          <a:lstStyle/>
          <a:p>
            <a:r>
              <a:rPr lang="bg-BG" dirty="0"/>
              <a:t>В историческия музей в гр. Каварна – посещение на музейната сбирка, съставена от учениците от ФУЧ </a:t>
            </a:r>
            <a:br>
              <a:rPr lang="bg-BG" dirty="0"/>
            </a:br>
            <a:r>
              <a:rPr lang="bg-BG" dirty="0"/>
              <a:t>„Музеи и музеология“</a:t>
            </a:r>
            <a:endParaRPr lang="en-US" dirty="0"/>
          </a:p>
        </p:txBody>
      </p:sp>
      <p:pic>
        <p:nvPicPr>
          <p:cNvPr id="5" name="Контейнер за съдържание 4">
            <a:extLst>
              <a:ext uri="{FF2B5EF4-FFF2-40B4-BE49-F238E27FC236}">
                <a16:creationId xmlns:a16="http://schemas.microsoft.com/office/drawing/2014/main" id="{E7B8E9E5-9079-D954-527D-3C3BB4E9B8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7953" y="304800"/>
            <a:ext cx="4112448" cy="3084336"/>
          </a:xfr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2D52A073-507B-1441-42FB-A35D8E590E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99" y="2354004"/>
            <a:ext cx="7637203" cy="4299655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6191A8DE-66A7-F9B9-EA86-853A0BBEA7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7952" y="3569322"/>
            <a:ext cx="4112449" cy="308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505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7C99A0D-3F99-C6C6-012F-0DECB691A8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9422" y="107714"/>
            <a:ext cx="7879645" cy="1646302"/>
          </a:xfrm>
        </p:spPr>
        <p:txBody>
          <a:bodyPr/>
          <a:lstStyle/>
          <a:p>
            <a:r>
              <a:rPr lang="bg-BG" dirty="0"/>
              <a:t>Културна програма</a:t>
            </a:r>
            <a:endParaRPr lang="en-US" dirty="0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1A8A3C73-589E-4C57-E71A-44CA84BBAF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08665" y="2007544"/>
            <a:ext cx="7766936" cy="1096899"/>
          </a:xfrm>
        </p:spPr>
        <p:txBody>
          <a:bodyPr>
            <a:normAutofit/>
          </a:bodyPr>
          <a:lstStyle/>
          <a:p>
            <a:r>
              <a:rPr lang="bg-BG" sz="2800" dirty="0">
                <a:solidFill>
                  <a:srgbClr val="FF0000"/>
                </a:solidFill>
              </a:rPr>
              <a:t>Посещение на Двореца в Балчик и Ботаническата градина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770EABA2-48A9-0DED-25AF-97DC01A52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982" y="3389198"/>
            <a:ext cx="5655619" cy="3184047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7EAFA45C-17DE-1880-F04F-2DA2E6652C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76" y="1609614"/>
            <a:ext cx="3936290" cy="524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239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D4BA0D11-1B41-577F-6ED8-38CBF93AA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6151" y="53623"/>
            <a:ext cx="5706714" cy="996244"/>
          </a:xfrm>
        </p:spPr>
        <p:txBody>
          <a:bodyPr/>
          <a:lstStyle/>
          <a:p>
            <a:r>
              <a:rPr lang="bg-BG" dirty="0"/>
              <a:t>Културна програма</a:t>
            </a:r>
            <a:endParaRPr lang="en-US" dirty="0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43A0E679-7529-5264-A37A-2EF674852C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8756" y="1340857"/>
            <a:ext cx="5960532" cy="1029809"/>
          </a:xfrm>
        </p:spPr>
        <p:txBody>
          <a:bodyPr>
            <a:normAutofit/>
          </a:bodyPr>
          <a:lstStyle/>
          <a:p>
            <a:r>
              <a:rPr lang="bg-BG" sz="2800" dirty="0">
                <a:solidFill>
                  <a:srgbClr val="FF0000"/>
                </a:solidFill>
              </a:rPr>
              <a:t>Посещение на нос Калиакра и музея на нос Калиакра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4C142194-F0D7-0DB4-8E74-80E6EC8DD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299" y="2661656"/>
            <a:ext cx="7194147" cy="4050221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C736E712-2486-B7D9-C553-D001B4728A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57" y="1049867"/>
            <a:ext cx="4233356" cy="56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871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5806479-2879-4AE9-A853-A394239E1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0800" y="2763520"/>
            <a:ext cx="9098280" cy="1137920"/>
          </a:xfrm>
        </p:spPr>
        <p:txBody>
          <a:bodyPr>
            <a:normAutofit fontScale="90000"/>
          </a:bodyPr>
          <a:lstStyle/>
          <a:p>
            <a:r>
              <a:rPr lang="bg-BG" sz="54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Благодарим за вниманието!</a:t>
            </a:r>
          </a:p>
        </p:txBody>
      </p:sp>
    </p:spTree>
    <p:extLst>
      <p:ext uri="{BB962C8B-B14F-4D97-AF65-F5344CB8AC3E}">
        <p14:creationId xmlns:p14="http://schemas.microsoft.com/office/powerpoint/2010/main" val="1354838916"/>
      </p:ext>
    </p:extLst>
  </p:cSld>
  <p:clrMapOvr>
    <a:masterClrMapping/>
  </p:clrMapOvr>
</p:sld>
</file>

<file path=ppt/theme/theme1.xml><?xml version="1.0" encoding="utf-8"?>
<a:theme xmlns:a="http://schemas.openxmlformats.org/drawingml/2006/main" name="Фасети">
  <a:themeElements>
    <a:clrScheme name="Фасети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Фасети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Фасети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151</TotalTime>
  <Words>304</Words>
  <Application>Microsoft Office PowerPoint</Application>
  <PresentationFormat>Широк екран</PresentationFormat>
  <Paragraphs>21</Paragraphs>
  <Slides>9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Фасети</vt:lpstr>
      <vt:lpstr>Посещение в  СУ „Стефан Караджа“ – гр. Каварна 27 – 29 май 2026 г.</vt:lpstr>
      <vt:lpstr>Първи ден в училището</vt:lpstr>
      <vt:lpstr>Втори ден от посещението</vt:lpstr>
      <vt:lpstr>Втори ден от посещението</vt:lpstr>
      <vt:lpstr>Втори ден от посещението</vt:lpstr>
      <vt:lpstr>В историческия музей в гр. Каварна – посещение на музейната сбирка, съставена от учениците от ФУЧ  „Музеи и музеология“</vt:lpstr>
      <vt:lpstr>Културна програма</vt:lpstr>
      <vt:lpstr>Културна програма</vt:lpstr>
      <vt:lpstr>Благодарим за вниманието!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Посещение в  СУ „Стефан Караджа“ – гр. Каварна 27 – 29 май 2026 г.</dc:title>
  <dc:creator>Bori</dc:creator>
  <cp:lastModifiedBy>User</cp:lastModifiedBy>
  <cp:revision>11</cp:revision>
  <dcterms:created xsi:type="dcterms:W3CDTF">2026-06-01T17:37:45Z</dcterms:created>
  <dcterms:modified xsi:type="dcterms:W3CDTF">2026-06-19T08:50:35Z</dcterms:modified>
</cp:coreProperties>
</file>