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8"/>
  </p:notesMasterIdLst>
  <p:handoutMasterIdLst>
    <p:handoutMasterId r:id="rId19"/>
  </p:handoutMasterIdLst>
  <p:sldIdLst>
    <p:sldId id="272" r:id="rId2"/>
    <p:sldId id="280" r:id="rId3"/>
    <p:sldId id="273" r:id="rId4"/>
    <p:sldId id="281" r:id="rId5"/>
    <p:sldId id="274" r:id="rId6"/>
    <p:sldId id="282" r:id="rId7"/>
    <p:sldId id="284" r:id="rId8"/>
    <p:sldId id="275" r:id="rId9"/>
    <p:sldId id="286" r:id="rId10"/>
    <p:sldId id="285" r:id="rId11"/>
    <p:sldId id="287" r:id="rId12"/>
    <p:sldId id="289" r:id="rId13"/>
    <p:sldId id="290" r:id="rId14"/>
    <p:sldId id="291" r:id="rId15"/>
    <p:sldId id="298" r:id="rId16"/>
    <p:sldId id="29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404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D45A1-58D3-4A73-8807-C40B1C840F32}" type="datetime1">
              <a:rPr lang="bg-BG" smtClean="0"/>
              <a:t>25.6.2024 г.</a:t>
            </a:fld>
            <a:endParaRPr lang="bg-BG" dirty="0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1436D-6C90-4C1C-B5CF-BA618D87A579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164224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noProof="0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7246B8B-1CDC-4C4B-ADFA-2B97587E2C3E}" type="datetime1">
              <a:rPr lang="bg-BG" noProof="0" smtClean="0"/>
              <a:t>25.6.2024 г.</a:t>
            </a:fld>
            <a:endParaRPr lang="bg-BG" noProof="0" dirty="0"/>
          </a:p>
        </p:txBody>
      </p:sp>
      <p:sp>
        <p:nvSpPr>
          <p:cNvPr id="4" name="Контейнер за изображение на слайд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bg-BG" noProof="0" dirty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bg-BG" noProof="0" dirty="0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0" dirty="0"/>
              <a:t>Второ ниво</a:t>
            </a:r>
          </a:p>
          <a:p>
            <a:pPr lvl="2" rtl="0"/>
            <a:r>
              <a:rPr lang="bg-BG" noProof="0" dirty="0"/>
              <a:t>Трето ниво</a:t>
            </a:r>
          </a:p>
          <a:p>
            <a:pPr lvl="3" rtl="0"/>
            <a:r>
              <a:rPr lang="bg-BG" noProof="0" dirty="0"/>
              <a:t>Четвърто ниво</a:t>
            </a:r>
          </a:p>
          <a:p>
            <a:pPr lvl="4" rtl="0"/>
            <a:r>
              <a:rPr lang="bg-BG" noProof="0" dirty="0"/>
              <a:t>Пето ниво</a:t>
            </a:r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noProof="0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93B0CF2-7F87-4E02-A248-870047730F99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93B0CF2-7F87-4E02-A248-870047730F99}" type="slidenum">
              <a:rPr lang="bg-BG" smtClean="0"/>
              <a:t>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bg-BG" smtClean="0"/>
              <a:t>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85545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bg-BG" smtClean="0"/>
              <a:t>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135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bg-BG" smtClean="0"/>
              <a:t>8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30070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pPr rtl="0"/>
            <a:fld id="{68AC35A0-07F4-46A1-8287-96C4423177A4}" type="datetime1">
              <a:rPr lang="bg-BG" noProof="0" smtClean="0"/>
              <a:t>25.6.2024 г.</a:t>
            </a:fld>
            <a:endParaRPr lang="bg-BG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 rtl="0"/>
            <a:r>
              <a:rPr lang="bg-BG" noProof="0"/>
              <a:t>Добавяне на долен колонтитул</a:t>
            </a:r>
            <a:endParaRPr lang="bg-BG" noProof="0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pPr rtl="0"/>
            <a:fld id="{401CF334-2D5C-4859-84A6-CA7E6E43FAEB}" type="slidenum">
              <a:rPr lang="bg-BG" noProof="0" smtClean="0"/>
              <a:t>‹#›</a:t>
            </a:fld>
            <a:endParaRPr lang="bg-BG" noProof="0" dirty="0"/>
          </a:p>
        </p:txBody>
      </p:sp>
      <p:cxnSp>
        <p:nvCxnSpPr>
          <p:cNvPr id="7" name="Прав конектор 4">
            <a:extLst>
              <a:ext uri="{FF2B5EF4-FFF2-40B4-BE49-F238E27FC236}">
                <a16:creationId xmlns:a16="http://schemas.microsoft.com/office/drawing/2014/main" id="{CC284A9F-94C2-7F6B-BFA1-D9431CDD4F8C}"/>
              </a:ext>
            </a:extLst>
          </p:cNvPr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ав конектор 10">
            <a:extLst>
              <a:ext uri="{FF2B5EF4-FFF2-40B4-BE49-F238E27FC236}">
                <a16:creationId xmlns:a16="http://schemas.microsoft.com/office/drawing/2014/main" id="{076134BD-C7B7-30D3-4648-2D3067D15579}"/>
              </a:ext>
            </a:extLst>
          </p:cNvPr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94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B912C23-1E10-41A5-9D45-5A65F2520407}" type="datetime1">
              <a:rPr lang="bg-BG" noProof="0" smtClean="0"/>
              <a:t>25.6.2024 г.</a:t>
            </a:fld>
            <a:endParaRPr lang="bg-BG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bg-BG" noProof="0"/>
              <a:t>Добавяне на долен колонтитул</a:t>
            </a:r>
            <a:endParaRPr lang="bg-BG" noProof="0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48578619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B912C23-1E10-41A5-9D45-5A65F2520407}" type="datetime1">
              <a:rPr lang="bg-BG" noProof="0" smtClean="0"/>
              <a:t>25.6.2024 г.</a:t>
            </a:fld>
            <a:endParaRPr lang="bg-BG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bg-BG" noProof="0"/>
              <a:t>Добавяне на долен колонтитул</a:t>
            </a:r>
            <a:endParaRPr lang="bg-BG" noProof="0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80053544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B912C23-1E10-41A5-9D45-5A65F2520407}" type="datetime1">
              <a:rPr lang="bg-BG" noProof="0" smtClean="0"/>
              <a:t>25.6.2024 г.</a:t>
            </a:fld>
            <a:endParaRPr lang="bg-BG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bg-BG" noProof="0"/>
              <a:t>Добавяне на долен колонтитул</a:t>
            </a:r>
            <a:endParaRPr lang="bg-BG" noProof="0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93312266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B912C23-1E10-41A5-9D45-5A65F2520407}" type="datetime1">
              <a:rPr lang="bg-BG" noProof="0" smtClean="0"/>
              <a:t>25.6.2024 г.</a:t>
            </a:fld>
            <a:endParaRPr lang="bg-BG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bg-BG" noProof="0"/>
              <a:t>Добавяне на долен колонтитул</a:t>
            </a:r>
            <a:endParaRPr lang="bg-BG" noProof="0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416720477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B912C23-1E10-41A5-9D45-5A65F2520407}" type="datetime1">
              <a:rPr lang="bg-BG" noProof="0" smtClean="0"/>
              <a:t>25.6.2024 г.</a:t>
            </a:fld>
            <a:endParaRPr lang="bg-BG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bg-BG" noProof="0"/>
              <a:t>Добавяне на долен колонтитул</a:t>
            </a:r>
            <a:endParaRPr lang="bg-BG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03256182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 с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B912C23-1E10-41A5-9D45-5A65F2520407}" type="datetime1">
              <a:rPr lang="bg-BG" noProof="0" smtClean="0"/>
              <a:t>25.6.2024 г.</a:t>
            </a:fld>
            <a:endParaRPr lang="bg-BG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bg-BG" noProof="0"/>
              <a:t>Добавяне на долен колонтитул</a:t>
            </a:r>
            <a:endParaRPr lang="bg-BG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8957818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CE809D4-A3C8-46DC-95AA-C93D85AB4BCF}" type="datetime1">
              <a:rPr lang="bg-BG" noProof="0" smtClean="0"/>
              <a:t>25.6.2024 г.</a:t>
            </a:fld>
            <a:endParaRPr lang="bg-BG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bg-BG" noProof="0"/>
              <a:t>Добавяне на долен колонтитул</a:t>
            </a:r>
            <a:endParaRPr lang="bg-BG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15696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2D8C817-D15C-4319-9CA4-4D23C71EBC0D}" type="datetime1">
              <a:rPr lang="bg-BG" noProof="0" smtClean="0"/>
              <a:t>25.6.2024 г.</a:t>
            </a:fld>
            <a:endParaRPr lang="bg-BG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bg-BG" noProof="0"/>
              <a:t>Добавяне на долен колонтитул</a:t>
            </a:r>
            <a:endParaRPr lang="bg-BG" noProof="0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51534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F2BCB88-B3AD-4E1B-99D3-2AE63CB249A3}" type="datetime1">
              <a:rPr lang="bg-BG" noProof="0" smtClean="0"/>
              <a:t>25.6.2024 г.</a:t>
            </a:fld>
            <a:endParaRPr lang="bg-BG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bg-BG" noProof="0"/>
              <a:t>Добавяне на долен колонтитул</a:t>
            </a:r>
            <a:endParaRPr lang="bg-BG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84713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B912C23-1E10-41A5-9D45-5A65F2520407}" type="datetime1">
              <a:rPr lang="bg-BG" noProof="0" smtClean="0"/>
              <a:t>25.6.2024 г.</a:t>
            </a:fld>
            <a:endParaRPr lang="bg-BG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bg-BG" noProof="0"/>
              <a:t>Добавяне на долен колонтитул</a:t>
            </a:r>
            <a:endParaRPr lang="bg-BG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86475839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FA5974-35F1-41FF-8073-FC1A7CF9B4FB}" type="datetime1">
              <a:rPr lang="bg-BG" noProof="0" smtClean="0"/>
              <a:t>25.6.2024 г.</a:t>
            </a:fld>
            <a:endParaRPr lang="bg-BG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bg-BG" noProof="0"/>
              <a:t>Добавяне на долен колонтитул</a:t>
            </a:r>
            <a:endParaRPr lang="bg-BG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89617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B1EF077-5453-45AB-AE3B-E13377A32DEF}" type="datetime1">
              <a:rPr lang="bg-BG" noProof="0" smtClean="0"/>
              <a:t>25.6.2024 г.</a:t>
            </a:fld>
            <a:endParaRPr lang="bg-BG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bg-BG" noProof="0"/>
              <a:t>Добавяне на долен колонтитул</a:t>
            </a:r>
            <a:endParaRPr lang="bg-BG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19762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40B2350-2274-42D6-A627-99A348B4A522}" type="datetime1">
              <a:rPr lang="bg-BG" noProof="0" smtClean="0"/>
              <a:t>25.6.2024 г.</a:t>
            </a:fld>
            <a:endParaRPr lang="bg-BG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bg-BG" noProof="0"/>
              <a:t>Добавяне на долен колонтитул</a:t>
            </a:r>
            <a:endParaRPr lang="bg-BG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21983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B912C23-1E10-41A5-9D45-5A65F2520407}" type="datetime1">
              <a:rPr lang="bg-BG" noProof="0" smtClean="0"/>
              <a:t>25.6.2024 г.</a:t>
            </a:fld>
            <a:endParaRPr lang="bg-BG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bg-BG" noProof="0"/>
              <a:t>Добавяне на долен колонтитул</a:t>
            </a:r>
            <a:endParaRPr lang="bg-BG" noProof="0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88710449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491750B-E0D0-49DC-83D7-B1D2C7520C25}" type="datetime1">
              <a:rPr lang="bg-BG" noProof="0" smtClean="0"/>
              <a:t>25.6.2024 г.</a:t>
            </a:fld>
            <a:endParaRPr lang="bg-BG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bg-BG" noProof="0"/>
              <a:t>Добавяне на долен колонтитул</a:t>
            </a:r>
            <a:endParaRPr lang="bg-BG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76072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FFFB66-DB17-4B25-A8BC-E537C485241D}" type="datetime1">
              <a:rPr lang="bg-BG" noProof="0" smtClean="0"/>
              <a:t>25.6.2024 г.</a:t>
            </a:fld>
            <a:endParaRPr lang="bg-BG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bg-BG" noProof="0"/>
              <a:t>Добавяне на долен колонтитул</a:t>
            </a:r>
            <a:endParaRPr lang="bg-BG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53781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rtl="0"/>
            <a:r>
              <a:rPr lang="bg-BG" noProof="0"/>
              <a:t>Добавяне на долен колонтитул</a:t>
            </a:r>
            <a:endParaRPr lang="bg-BG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rtl="0"/>
            <a:fld id="{5B912C23-1E10-41A5-9D45-5A65F2520407}" type="datetime1">
              <a:rPr lang="bg-BG" noProof="0" smtClean="0"/>
              <a:t>25.6.2024 г.</a:t>
            </a:fld>
            <a:endParaRPr lang="bg-BG" noProof="0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2511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ctrTitle"/>
          </p:nvPr>
        </p:nvSpPr>
        <p:spPr>
          <a:xfrm>
            <a:off x="462116" y="1371600"/>
            <a:ext cx="10717948" cy="1828800"/>
          </a:xfrm>
        </p:spPr>
        <p:txBody>
          <a:bodyPr rtlCol="0" anchor="ctr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/>
              <a:t>НАЦИОНАЛНА ПРОГРАМА </a:t>
            </a:r>
            <a:br>
              <a:rPr lang="ru-RU" sz="3600" b="1" dirty="0"/>
            </a:br>
            <a:r>
              <a:rPr lang="ru-RU" sz="3600" b="1" dirty="0"/>
              <a:t>„ИНОВАЦИИ В ДЕЙСТВИЕ“</a:t>
            </a:r>
            <a:br>
              <a:rPr lang="ru-RU" sz="3600" b="1" dirty="0"/>
            </a:br>
            <a:r>
              <a:rPr lang="bg-BG" sz="3600" b="1" dirty="0"/>
              <a:t>03. – 05.06.2024 г.</a:t>
            </a:r>
            <a:br>
              <a:rPr lang="bg-BG" sz="3600" b="1" dirty="0"/>
            </a:br>
            <a:r>
              <a:rPr lang="bg-BG" sz="3600" b="1" dirty="0"/>
              <a:t>гр. Каварна</a:t>
            </a:r>
            <a:br>
              <a:rPr lang="bg-BG" sz="3600" b="1" dirty="0"/>
            </a:br>
            <a:endParaRPr lang="bg-BG" sz="3600" dirty="0"/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A7A0552F-0F75-9CAA-6610-3B851B7BA08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739" y="4119717"/>
            <a:ext cx="1450390" cy="1366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715FE9DF-B5A7-BF12-B140-4EDF00A46CA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060" y="4119718"/>
            <a:ext cx="1456643" cy="1286672"/>
          </a:xfrm>
          <a:prstGeom prst="rect">
            <a:avLst/>
          </a:prstGeom>
          <a:noFill/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FA0F49E1-FDE0-2CA4-02F7-94C3787A87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50" y="4005896"/>
            <a:ext cx="24003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4300F8C-64D0-E4B6-724B-138F18B32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4391"/>
            <a:ext cx="10972800" cy="149833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Посещение на урок по история с </a:t>
            </a:r>
            <a:r>
              <a:rPr lang="ru-RU" sz="3200" b="1" dirty="0" err="1"/>
              <a:t>ученици</a:t>
            </a:r>
            <a:r>
              <a:rPr lang="ru-RU" sz="3200" b="1" dirty="0"/>
              <a:t> от </a:t>
            </a:r>
            <a:br>
              <a:rPr lang="ru-RU" sz="3200" b="1" dirty="0"/>
            </a:br>
            <a:r>
              <a:rPr lang="ru-RU" sz="3200" b="1" dirty="0"/>
              <a:t>11. </a:t>
            </a:r>
            <a:r>
              <a:rPr lang="ru-RU" sz="3200" b="1" dirty="0" err="1"/>
              <a:t>клас</a:t>
            </a:r>
            <a:r>
              <a:rPr lang="ru-RU" sz="3200" b="1" dirty="0"/>
              <a:t> с </a:t>
            </a:r>
            <a:r>
              <a:rPr lang="ru-RU" sz="3200" b="1" dirty="0" err="1"/>
              <a:t>преподавател</a:t>
            </a:r>
            <a:r>
              <a:rPr lang="ru-RU" sz="3200" b="1" dirty="0"/>
              <a:t> </a:t>
            </a:r>
            <a:r>
              <a:rPr lang="ru-RU" sz="3200" b="1" dirty="0" err="1"/>
              <a:t>Адилина</a:t>
            </a:r>
            <a:r>
              <a:rPr lang="ru-RU" sz="3200" b="1" dirty="0"/>
              <a:t> </a:t>
            </a:r>
            <a:r>
              <a:rPr lang="ru-RU" sz="3200" b="1" dirty="0" err="1"/>
              <a:t>Колишева</a:t>
            </a:r>
            <a:r>
              <a:rPr lang="ru-RU" sz="3200" b="1" dirty="0"/>
              <a:t>- 04.06.2024г.</a:t>
            </a:r>
            <a:endParaRPr lang="bg-BG" sz="3200" b="1" dirty="0">
              <a:solidFill>
                <a:srgbClr val="FF0000"/>
              </a:solidFill>
            </a:endParaRP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655800E1-2A61-F2D1-4DCF-747A34F831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3" r="16430"/>
          <a:stretch/>
        </p:blipFill>
        <p:spPr>
          <a:xfrm>
            <a:off x="470517" y="2148395"/>
            <a:ext cx="3822836" cy="4633589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473FF53B-663B-37AD-1CEE-E9F26151A6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0"/>
          <a:stretch/>
        </p:blipFill>
        <p:spPr>
          <a:xfrm>
            <a:off x="4724400" y="2681055"/>
            <a:ext cx="6858000" cy="387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0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>
            <a:extLst>
              <a:ext uri="{FF2B5EF4-FFF2-40B4-BE49-F238E27FC236}">
                <a16:creationId xmlns:a16="http://schemas.microsoft.com/office/drawing/2014/main" id="{9285FE2A-2298-6FAB-F871-2E6217FD4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sz="2800" b="1" dirty="0"/>
              <a:t>Участие в </a:t>
            </a:r>
            <a:r>
              <a:rPr lang="ru-RU" sz="2800" b="1" dirty="0" err="1"/>
              <a:t>открит</a:t>
            </a:r>
            <a:r>
              <a:rPr lang="ru-RU" sz="2800" b="1" dirty="0"/>
              <a:t> урок по ФУЧ  – </a:t>
            </a:r>
            <a:br>
              <a:rPr lang="ru-RU" sz="2800" b="1" dirty="0"/>
            </a:br>
            <a:r>
              <a:rPr lang="ru-RU" sz="2800" b="1" dirty="0" err="1"/>
              <a:t>Природата</a:t>
            </a:r>
            <a:r>
              <a:rPr lang="ru-RU" sz="2800" b="1" dirty="0"/>
              <a:t> около нас,  на тема </a:t>
            </a:r>
            <a:br>
              <a:rPr lang="ru-RU" sz="2800" b="1" dirty="0"/>
            </a:br>
            <a:r>
              <a:rPr lang="ru-RU" sz="2800" b="1" dirty="0"/>
              <a:t>„</a:t>
            </a:r>
            <a:r>
              <a:rPr lang="ru-RU" sz="2800" b="1" dirty="0" err="1"/>
              <a:t>Историята</a:t>
            </a:r>
            <a:r>
              <a:rPr lang="ru-RU" sz="2800" b="1" dirty="0"/>
              <a:t> на </a:t>
            </a:r>
            <a:r>
              <a:rPr lang="ru-RU" sz="2800" b="1" dirty="0" err="1"/>
              <a:t>едно</a:t>
            </a:r>
            <a:r>
              <a:rPr lang="ru-RU" sz="2800" b="1" dirty="0"/>
              <a:t> </a:t>
            </a:r>
            <a:r>
              <a:rPr lang="ru-RU" sz="2800" b="1" dirty="0" err="1"/>
              <a:t>плашило</a:t>
            </a:r>
            <a:r>
              <a:rPr lang="ru-RU" sz="2800" b="1" dirty="0"/>
              <a:t>“</a:t>
            </a:r>
            <a:endParaRPr lang="en-US" sz="2800" b="1" dirty="0"/>
          </a:p>
        </p:txBody>
      </p:sp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EB4B69C2-EACB-0F32-4DF1-2413ECC82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51" y="2297281"/>
            <a:ext cx="5985769" cy="4489327"/>
          </a:xfrm>
          <a:prstGeom prst="rect">
            <a:avLst/>
          </a:prstGeom>
        </p:spPr>
      </p:pic>
      <p:pic>
        <p:nvPicPr>
          <p:cNvPr id="12" name="Картина 11">
            <a:extLst>
              <a:ext uri="{FF2B5EF4-FFF2-40B4-BE49-F238E27FC236}">
                <a16:creationId xmlns:a16="http://schemas.microsoft.com/office/drawing/2014/main" id="{39D42083-2938-3B81-A187-DE9F94369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8" r="13269" b="3560"/>
          <a:stretch/>
        </p:blipFill>
        <p:spPr>
          <a:xfrm>
            <a:off x="7013360" y="2259180"/>
            <a:ext cx="4727972" cy="452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897966D-D648-E4E3-7AE7-15056F71C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/>
              <a:t>Посещение на занимания по </a:t>
            </a:r>
            <a:r>
              <a:rPr lang="ru-RU" sz="3200" b="1" dirty="0" err="1"/>
              <a:t>интереси</a:t>
            </a:r>
            <a:r>
              <a:rPr lang="ru-RU" sz="3200" b="1" dirty="0"/>
              <a:t> с </a:t>
            </a:r>
            <a:r>
              <a:rPr lang="ru-RU" sz="3200" b="1" dirty="0" err="1"/>
              <a:t>ученици</a:t>
            </a:r>
            <a:r>
              <a:rPr lang="ru-RU" sz="3200" b="1" dirty="0"/>
              <a:t> от 1. и 3. </a:t>
            </a:r>
            <a:r>
              <a:rPr lang="ru-RU" sz="3200" b="1" dirty="0" err="1"/>
              <a:t>клас</a:t>
            </a:r>
            <a:r>
              <a:rPr lang="ru-RU" sz="3200" b="1" dirty="0"/>
              <a:t> на тема </a:t>
            </a:r>
            <a:br>
              <a:rPr lang="ru-RU" sz="3200" b="1" dirty="0"/>
            </a:br>
            <a:r>
              <a:rPr lang="ru-RU" sz="3200" b="1" dirty="0"/>
              <a:t>„</a:t>
            </a:r>
            <a:r>
              <a:rPr lang="ru-RU" sz="3200" b="1" dirty="0" err="1"/>
              <a:t>Фарът</a:t>
            </a:r>
            <a:r>
              <a:rPr lang="ru-RU" sz="3200" b="1" dirty="0"/>
              <a:t> на нос </a:t>
            </a:r>
            <a:r>
              <a:rPr lang="ru-RU" sz="3200" b="1" dirty="0" err="1"/>
              <a:t>Шабла</a:t>
            </a:r>
            <a:r>
              <a:rPr lang="ru-RU" sz="3200" b="1" dirty="0"/>
              <a:t>“</a:t>
            </a:r>
            <a:endParaRPr lang="en-US" sz="3200" b="1" dirty="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FDF03E28-D16E-65B4-6A2F-AE60D1D45E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04" r="17637"/>
          <a:stretch/>
        </p:blipFill>
        <p:spPr>
          <a:xfrm>
            <a:off x="93216" y="2405848"/>
            <a:ext cx="6942509" cy="4292353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A33ECB02-6832-A092-99DE-B061784905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842"/>
          <a:stretch/>
        </p:blipFill>
        <p:spPr>
          <a:xfrm>
            <a:off x="7035725" y="2405848"/>
            <a:ext cx="5102669" cy="429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5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592070F-63F6-1FA0-117B-FFCFAA3F4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2221"/>
            <a:ext cx="10972800" cy="1143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err="1"/>
              <a:t>Културно-образователна</a:t>
            </a:r>
            <a:r>
              <a:rPr lang="ru-RU" sz="3200" b="1" dirty="0"/>
              <a:t> </a:t>
            </a:r>
            <a:r>
              <a:rPr lang="ru-RU" sz="3200" b="1" dirty="0" err="1"/>
              <a:t>програма</a:t>
            </a:r>
            <a:r>
              <a:rPr lang="ru-RU" sz="3200" b="1" dirty="0"/>
              <a:t> – </a:t>
            </a:r>
            <a:br>
              <a:rPr lang="ru-RU" sz="3200" b="1" dirty="0"/>
            </a:br>
            <a:r>
              <a:rPr lang="ru-RU" sz="3200" b="1" dirty="0"/>
              <a:t>н. </a:t>
            </a:r>
            <a:r>
              <a:rPr lang="ru-RU" sz="3200" b="1" dirty="0" err="1"/>
              <a:t>Калиакра</a:t>
            </a:r>
            <a:r>
              <a:rPr lang="ru-RU" sz="3200" b="1" dirty="0"/>
              <a:t>, 04. </a:t>
            </a:r>
            <a:r>
              <a:rPr lang="ru-RU" sz="3200" b="1" dirty="0" err="1"/>
              <a:t>юни</a:t>
            </a:r>
            <a:r>
              <a:rPr lang="ru-RU" sz="3200" b="1" dirty="0"/>
              <a:t> 2024г.</a:t>
            </a:r>
            <a:endParaRPr lang="bg-BG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1" name="Картина 10">
            <a:extLst>
              <a:ext uri="{FF2B5EF4-FFF2-40B4-BE49-F238E27FC236}">
                <a16:creationId xmlns:a16="http://schemas.microsoft.com/office/drawing/2014/main" id="{980D3E0F-CC3D-FC2E-9528-BCACE0ED90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6" t="24466" r="9969" b="32168"/>
          <a:stretch/>
        </p:blipFill>
        <p:spPr>
          <a:xfrm>
            <a:off x="4671377" y="2424734"/>
            <a:ext cx="7395099" cy="3479435"/>
          </a:xfrm>
          <a:prstGeom prst="rect">
            <a:avLst/>
          </a:prstGeom>
        </p:spPr>
      </p:pic>
      <p:sp>
        <p:nvSpPr>
          <p:cNvPr id="13" name="Текстово поле 12">
            <a:extLst>
              <a:ext uri="{FF2B5EF4-FFF2-40B4-BE49-F238E27FC236}">
                <a16:creationId xmlns:a16="http://schemas.microsoft.com/office/drawing/2014/main" id="{0F980765-49EF-7488-B159-2682D3FBDA3E}"/>
              </a:ext>
            </a:extLst>
          </p:cNvPr>
          <p:cNvSpPr txBox="1"/>
          <p:nvPr/>
        </p:nvSpPr>
        <p:spPr>
          <a:xfrm>
            <a:off x="4648686" y="6055090"/>
            <a:ext cx="73857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В музея „</a:t>
            </a:r>
            <a:r>
              <a:rPr lang="ru-RU" sz="2000" dirty="0" err="1"/>
              <a:t>Калиакра</a:t>
            </a:r>
            <a:r>
              <a:rPr lang="ru-RU" sz="2000" dirty="0"/>
              <a:t>“ се </a:t>
            </a:r>
            <a:r>
              <a:rPr lang="ru-RU" sz="2000" dirty="0" err="1"/>
              <a:t>запознахме</a:t>
            </a:r>
            <a:r>
              <a:rPr lang="ru-RU" sz="2000" dirty="0"/>
              <a:t> с </a:t>
            </a:r>
            <a:r>
              <a:rPr lang="ru-RU" sz="2000" dirty="0" err="1"/>
              <a:t>историята</a:t>
            </a:r>
            <a:r>
              <a:rPr lang="ru-RU" sz="2000" dirty="0"/>
              <a:t> и </a:t>
            </a:r>
            <a:r>
              <a:rPr lang="ru-RU" sz="2000" dirty="0" err="1"/>
              <a:t>легендите</a:t>
            </a:r>
            <a:r>
              <a:rPr lang="ru-RU" sz="2000" dirty="0"/>
              <a:t>  за </a:t>
            </a:r>
            <a:r>
              <a:rPr lang="ru-RU" sz="2000" dirty="0" err="1"/>
              <a:t>това</a:t>
            </a:r>
            <a:r>
              <a:rPr lang="ru-RU" sz="2000" dirty="0"/>
              <a:t> </a:t>
            </a:r>
            <a:r>
              <a:rPr lang="ru-RU" sz="2000" dirty="0" err="1"/>
              <a:t>уникално</a:t>
            </a:r>
            <a:r>
              <a:rPr lang="ru-RU" sz="2000" dirty="0"/>
              <a:t> </a:t>
            </a:r>
            <a:r>
              <a:rPr lang="ru-RU" sz="2000" dirty="0" err="1"/>
              <a:t>място</a:t>
            </a:r>
            <a:r>
              <a:rPr lang="ru-RU" sz="2000" dirty="0"/>
              <a:t>.</a:t>
            </a:r>
            <a:endParaRPr lang="en-US" sz="2000" dirty="0"/>
          </a:p>
        </p:txBody>
      </p:sp>
      <p:pic>
        <p:nvPicPr>
          <p:cNvPr id="15" name="Картина 14">
            <a:extLst>
              <a:ext uri="{FF2B5EF4-FFF2-40B4-BE49-F238E27FC236}">
                <a16:creationId xmlns:a16="http://schemas.microsoft.com/office/drawing/2014/main" id="{61F6EFE9-6F2D-D428-D03E-2F5CF176C9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38"/>
          <a:stretch/>
        </p:blipFill>
        <p:spPr>
          <a:xfrm rot="20906072">
            <a:off x="344705" y="2435371"/>
            <a:ext cx="3981966" cy="384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0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FD27F1BF-5B8F-C0AA-EAD4-5ADE1D7BB0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9"/>
          <a:stretch/>
        </p:blipFill>
        <p:spPr>
          <a:xfrm>
            <a:off x="1819219" y="1970844"/>
            <a:ext cx="8553561" cy="4887156"/>
          </a:xfrm>
          <a:prstGeom prst="rect">
            <a:avLst/>
          </a:prstGeom>
        </p:spPr>
      </p:pic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BD096710-D3D5-8581-86A5-F32AF2442882}"/>
              </a:ext>
            </a:extLst>
          </p:cNvPr>
          <p:cNvSpPr txBox="1"/>
          <p:nvPr/>
        </p:nvSpPr>
        <p:spPr>
          <a:xfrm>
            <a:off x="701336" y="498021"/>
            <a:ext cx="84226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3600" b="1" dirty="0">
                <a:solidFill>
                  <a:schemeClr val="bg1"/>
                </a:solidFill>
              </a:rPr>
              <a:t>Благодарим Ви за </a:t>
            </a:r>
            <a:br>
              <a:rPr lang="bg-BG" sz="3600" b="1" dirty="0">
                <a:solidFill>
                  <a:schemeClr val="bg1"/>
                </a:solidFill>
              </a:rPr>
            </a:br>
            <a:r>
              <a:rPr lang="bg-BG" sz="3600" b="1" dirty="0">
                <a:solidFill>
                  <a:schemeClr val="bg1"/>
                </a:solidFill>
              </a:rPr>
              <a:t>споделения опит, колеги!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05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34EA276-921B-9B19-0B1D-63760E9AC8B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 rot="20162899">
            <a:off x="83687" y="1012286"/>
            <a:ext cx="344487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>
                <a:solidFill>
                  <a:srgbClr val="FF0000"/>
                </a:solidFill>
              </a:rPr>
              <a:t>До нови срещи, приятели!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068910C3-AD87-6D26-2D0E-8C2BF56CAE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8" t="7378" r="5986"/>
          <a:stretch/>
        </p:blipFill>
        <p:spPr>
          <a:xfrm>
            <a:off x="4190259" y="905520"/>
            <a:ext cx="7128770" cy="5816003"/>
          </a:xfrm>
          <a:prstGeom prst="rect">
            <a:avLst/>
          </a:prstGeom>
        </p:spPr>
      </p:pic>
      <p:pic>
        <p:nvPicPr>
          <p:cNvPr id="12" name="Картина 11">
            <a:extLst>
              <a:ext uri="{FF2B5EF4-FFF2-40B4-BE49-F238E27FC236}">
                <a16:creationId xmlns:a16="http://schemas.microsoft.com/office/drawing/2014/main" id="{3156DE38-8FD6-FCC5-3497-823D38137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2" y="3429000"/>
            <a:ext cx="3794020" cy="252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8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2FFC268-BB24-8E1B-0CAA-B3B17C4613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5107" y="0"/>
            <a:ext cx="10972800" cy="1143000"/>
          </a:xfrm>
        </p:spPr>
        <p:txBody>
          <a:bodyPr/>
          <a:lstStyle/>
          <a:p>
            <a:pPr algn="ctr"/>
            <a:r>
              <a:rPr lang="bg-BG" b="1" dirty="0">
                <a:solidFill>
                  <a:srgbClr val="FF0000"/>
                </a:solidFill>
              </a:rPr>
              <a:t>Благодарим за вниманието!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093A1132-253C-89F7-49F6-B785C48DC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777" y="1276167"/>
            <a:ext cx="7442445" cy="5581833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2AB4E611-EC09-DE74-71AB-C2D2BD1C2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9841">
            <a:off x="10120512" y="3105935"/>
            <a:ext cx="1858529" cy="1757474"/>
          </a:xfrm>
          <a:prstGeom prst="rect">
            <a:avLst/>
          </a:prstGeom>
        </p:spPr>
      </p:pic>
      <p:pic>
        <p:nvPicPr>
          <p:cNvPr id="12" name="Картина 11">
            <a:extLst>
              <a:ext uri="{FF2B5EF4-FFF2-40B4-BE49-F238E27FC236}">
                <a16:creationId xmlns:a16="http://schemas.microsoft.com/office/drawing/2014/main" id="{5E946215-1C3A-DFE1-A67D-7E30F5A5B9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2"/>
          <a:stretch/>
        </p:blipFill>
        <p:spPr>
          <a:xfrm>
            <a:off x="285418" y="964411"/>
            <a:ext cx="1462547" cy="1911954"/>
          </a:xfrm>
          <a:prstGeom prst="rect">
            <a:avLst/>
          </a:prstGeom>
        </p:spPr>
      </p:pic>
      <p:pic>
        <p:nvPicPr>
          <p:cNvPr id="16" name="Картина 15">
            <a:extLst>
              <a:ext uri="{FF2B5EF4-FFF2-40B4-BE49-F238E27FC236}">
                <a16:creationId xmlns:a16="http://schemas.microsoft.com/office/drawing/2014/main" id="{98F92175-08AF-78F2-64F8-9AF6C52E4B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1" y="4410357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2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A39C62E-CAED-DB8F-690B-3AA5C8EF2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1582400" cy="1143000"/>
          </a:xfrm>
        </p:spPr>
        <p:txBody>
          <a:bodyPr>
            <a:normAutofit/>
          </a:bodyPr>
          <a:lstStyle/>
          <a:p>
            <a:r>
              <a:rPr lang="bg-BG" b="1" dirty="0"/>
              <a:t>Училища, включени в партньорството:</a:t>
            </a:r>
          </a:p>
        </p:txBody>
      </p:sp>
      <p:sp>
        <p:nvSpPr>
          <p:cNvPr id="4" name="Текстов контейнер 2">
            <a:extLst>
              <a:ext uri="{FF2B5EF4-FFF2-40B4-BE49-F238E27FC236}">
                <a16:creationId xmlns:a16="http://schemas.microsoft.com/office/drawing/2014/main" id="{781CF733-95A5-EF18-6A1A-ED0F185ECF3F}"/>
              </a:ext>
            </a:extLst>
          </p:cNvPr>
          <p:cNvSpPr txBox="1">
            <a:spLocks/>
          </p:cNvSpPr>
          <p:nvPr/>
        </p:nvSpPr>
        <p:spPr>
          <a:xfrm>
            <a:off x="919316" y="2313432"/>
            <a:ext cx="3657600" cy="658368"/>
          </a:xfrm>
          <a:prstGeom prst="rect">
            <a:avLst/>
          </a:prstGeom>
          <a:ln/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rtlCol="0"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g-BG" b="1" dirty="0"/>
              <a:t>Иновативни училища</a:t>
            </a:r>
          </a:p>
        </p:txBody>
      </p:sp>
      <p:sp>
        <p:nvSpPr>
          <p:cNvPr id="7" name="Текстов контейнер 2">
            <a:extLst>
              <a:ext uri="{FF2B5EF4-FFF2-40B4-BE49-F238E27FC236}">
                <a16:creationId xmlns:a16="http://schemas.microsoft.com/office/drawing/2014/main" id="{6C5DAE48-386B-ACFF-4DCA-421D2CC56D3B}"/>
              </a:ext>
            </a:extLst>
          </p:cNvPr>
          <p:cNvSpPr txBox="1">
            <a:spLocks/>
          </p:cNvSpPr>
          <p:nvPr/>
        </p:nvSpPr>
        <p:spPr>
          <a:xfrm>
            <a:off x="6647560" y="2313432"/>
            <a:ext cx="3657600" cy="658368"/>
          </a:xfrm>
          <a:prstGeom prst="rect">
            <a:avLst/>
          </a:prstGeom>
          <a:ln/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rtlCol="0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g-BG" b="1" dirty="0"/>
              <a:t>Неиновативни училища</a:t>
            </a:r>
          </a:p>
        </p:txBody>
      </p:sp>
      <p:sp>
        <p:nvSpPr>
          <p:cNvPr id="8" name="Контейнер за съдържание 3">
            <a:extLst>
              <a:ext uri="{FF2B5EF4-FFF2-40B4-BE49-F238E27FC236}">
                <a16:creationId xmlns:a16="http://schemas.microsoft.com/office/drawing/2014/main" id="{F0A3372F-E775-FD93-AC4F-378D535E2991}"/>
              </a:ext>
            </a:extLst>
          </p:cNvPr>
          <p:cNvSpPr txBox="1">
            <a:spLocks/>
          </p:cNvSpPr>
          <p:nvPr/>
        </p:nvSpPr>
        <p:spPr>
          <a:xfrm>
            <a:off x="432620" y="2971800"/>
            <a:ext cx="4807974" cy="3083024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0000"/>
                </a:solidFill>
              </a:rPr>
              <a:t>СУ „Стефан </a:t>
            </a:r>
            <a:r>
              <a:rPr lang="ru-RU" b="1" dirty="0" err="1">
                <a:solidFill>
                  <a:srgbClr val="FF0000"/>
                </a:solidFill>
              </a:rPr>
              <a:t>Караджа</a:t>
            </a:r>
            <a:r>
              <a:rPr lang="ru-RU" b="1" dirty="0">
                <a:solidFill>
                  <a:srgbClr val="FF0000"/>
                </a:solidFill>
              </a:rPr>
              <a:t>“ </a:t>
            </a:r>
            <a:r>
              <a:rPr lang="ru-RU" dirty="0"/>
              <a:t>–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гр. </a:t>
            </a:r>
            <a:r>
              <a:rPr lang="ru-RU" dirty="0" err="1"/>
              <a:t>Каварна</a:t>
            </a:r>
            <a:r>
              <a:rPr lang="ru-RU" dirty="0"/>
              <a:t>, </a:t>
            </a:r>
            <a:r>
              <a:rPr lang="ru-RU" dirty="0" err="1"/>
              <a:t>домакин</a:t>
            </a:r>
            <a:r>
              <a:rPr lang="ru-RU" dirty="0"/>
              <a:t> на </a:t>
            </a:r>
            <a:r>
              <a:rPr lang="ru-RU" dirty="0" err="1"/>
              <a:t>срещата</a:t>
            </a:r>
            <a:endParaRPr lang="bg-BG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/>
              <a:t>ОУ „Иван Хаджийски“ – гр. Троян</a:t>
            </a:r>
          </a:p>
          <a:p>
            <a:pPr marL="0" indent="0">
              <a:buNone/>
            </a:pPr>
            <a:endParaRPr lang="bg-BG" dirty="0"/>
          </a:p>
          <a:p>
            <a:endParaRPr lang="bg-BG" dirty="0"/>
          </a:p>
        </p:txBody>
      </p:sp>
      <p:sp>
        <p:nvSpPr>
          <p:cNvPr id="9" name="Контейнер за съдържание 5">
            <a:extLst>
              <a:ext uri="{FF2B5EF4-FFF2-40B4-BE49-F238E27FC236}">
                <a16:creationId xmlns:a16="http://schemas.microsoft.com/office/drawing/2014/main" id="{814950CC-AD1D-B5D9-9CDD-9455CC7B0A3C}"/>
              </a:ext>
            </a:extLst>
          </p:cNvPr>
          <p:cNvSpPr txBox="1">
            <a:spLocks/>
          </p:cNvSpPr>
          <p:nvPr/>
        </p:nvSpPr>
        <p:spPr>
          <a:xfrm>
            <a:off x="6489290" y="2837688"/>
            <a:ext cx="4925962" cy="308302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bg-BG" dirty="0"/>
              <a:t>СУ „Възраждане“ – гр. Русе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bg-BG" dirty="0"/>
              <a:t>ПГГСД „Николай Хайтов“ – гр. Варна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724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609600" y="458281"/>
            <a:ext cx="10972800" cy="1143000"/>
          </a:xfrm>
        </p:spPr>
        <p:txBody>
          <a:bodyPr rtlCol="0">
            <a:noAutofit/>
          </a:bodyPr>
          <a:lstStyle/>
          <a:p>
            <a:pPr algn="ctr" rtl="0"/>
            <a:r>
              <a:rPr lang="ru-RU" sz="3200" b="1" dirty="0">
                <a:solidFill>
                  <a:schemeClr val="bg1"/>
                </a:solidFill>
              </a:rPr>
              <a:t>Посещение  и </a:t>
            </a:r>
            <a:r>
              <a:rPr lang="ru-RU" sz="3200" b="1" dirty="0" err="1">
                <a:solidFill>
                  <a:schemeClr val="bg1"/>
                </a:solidFill>
              </a:rPr>
              <a:t>работна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среща</a:t>
            </a:r>
            <a:r>
              <a:rPr lang="ru-RU" sz="3200" b="1" dirty="0">
                <a:solidFill>
                  <a:schemeClr val="bg1"/>
                </a:solidFill>
              </a:rPr>
              <a:t> в </a:t>
            </a:r>
            <a:r>
              <a:rPr lang="ru-RU" sz="3200" b="1" dirty="0" err="1">
                <a:solidFill>
                  <a:schemeClr val="bg1"/>
                </a:solidFill>
              </a:rPr>
              <a:t>иновативното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СУ „Стефан </a:t>
            </a:r>
            <a:r>
              <a:rPr lang="ru-RU" sz="3200" b="1" dirty="0" err="1">
                <a:solidFill>
                  <a:schemeClr val="bg1"/>
                </a:solidFill>
              </a:rPr>
              <a:t>Караджа</a:t>
            </a:r>
            <a:r>
              <a:rPr lang="ru-RU" sz="3200" b="1" dirty="0">
                <a:solidFill>
                  <a:schemeClr val="bg1"/>
                </a:solidFill>
              </a:rPr>
              <a:t>“, гр. </a:t>
            </a:r>
            <a:r>
              <a:rPr lang="ru-RU" sz="3200" b="1" dirty="0" err="1">
                <a:solidFill>
                  <a:schemeClr val="bg1"/>
                </a:solidFill>
              </a:rPr>
              <a:t>Каварна</a:t>
            </a:r>
            <a:endParaRPr lang="bg-BG" sz="3200" b="1" dirty="0">
              <a:solidFill>
                <a:schemeClr val="bg1"/>
              </a:solidFill>
            </a:endParaRP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A69D3367-EA69-B525-E59C-31E8CE100EAC}"/>
              </a:ext>
            </a:extLst>
          </p:cNvPr>
          <p:cNvSpPr txBox="1"/>
          <p:nvPr/>
        </p:nvSpPr>
        <p:spPr>
          <a:xfrm>
            <a:off x="6229165" y="2838290"/>
            <a:ext cx="5693544" cy="2792111"/>
          </a:xfrm>
          <a:custGeom>
            <a:avLst/>
            <a:gdLst>
              <a:gd name="connsiteX0" fmla="*/ 0 w 7001391"/>
              <a:gd name="connsiteY0" fmla="*/ 0 h 2805768"/>
              <a:gd name="connsiteX1" fmla="*/ 443421 w 7001391"/>
              <a:gd name="connsiteY1" fmla="*/ 0 h 2805768"/>
              <a:gd name="connsiteX2" fmla="*/ 1096885 w 7001391"/>
              <a:gd name="connsiteY2" fmla="*/ 0 h 2805768"/>
              <a:gd name="connsiteX3" fmla="*/ 1610320 w 7001391"/>
              <a:gd name="connsiteY3" fmla="*/ 0 h 2805768"/>
              <a:gd name="connsiteX4" fmla="*/ 1983727 w 7001391"/>
              <a:gd name="connsiteY4" fmla="*/ 0 h 2805768"/>
              <a:gd name="connsiteX5" fmla="*/ 2707205 w 7001391"/>
              <a:gd name="connsiteY5" fmla="*/ 0 h 2805768"/>
              <a:gd name="connsiteX6" fmla="*/ 3220640 w 7001391"/>
              <a:gd name="connsiteY6" fmla="*/ 0 h 2805768"/>
              <a:gd name="connsiteX7" fmla="*/ 3874103 w 7001391"/>
              <a:gd name="connsiteY7" fmla="*/ 0 h 2805768"/>
              <a:gd name="connsiteX8" fmla="*/ 4317524 w 7001391"/>
              <a:gd name="connsiteY8" fmla="*/ 0 h 2805768"/>
              <a:gd name="connsiteX9" fmla="*/ 4760946 w 7001391"/>
              <a:gd name="connsiteY9" fmla="*/ 0 h 2805768"/>
              <a:gd name="connsiteX10" fmla="*/ 5344395 w 7001391"/>
              <a:gd name="connsiteY10" fmla="*/ 0 h 2805768"/>
              <a:gd name="connsiteX11" fmla="*/ 5717803 w 7001391"/>
              <a:gd name="connsiteY11" fmla="*/ 0 h 2805768"/>
              <a:gd name="connsiteX12" fmla="*/ 6371266 w 7001391"/>
              <a:gd name="connsiteY12" fmla="*/ 0 h 2805768"/>
              <a:gd name="connsiteX13" fmla="*/ 7001391 w 7001391"/>
              <a:gd name="connsiteY13" fmla="*/ 0 h 2805768"/>
              <a:gd name="connsiteX14" fmla="*/ 7001391 w 7001391"/>
              <a:gd name="connsiteY14" fmla="*/ 589211 h 2805768"/>
              <a:gd name="connsiteX15" fmla="*/ 7001391 w 7001391"/>
              <a:gd name="connsiteY15" fmla="*/ 1122307 h 2805768"/>
              <a:gd name="connsiteX16" fmla="*/ 7001391 w 7001391"/>
              <a:gd name="connsiteY16" fmla="*/ 1627345 h 2805768"/>
              <a:gd name="connsiteX17" fmla="*/ 7001391 w 7001391"/>
              <a:gd name="connsiteY17" fmla="*/ 2104326 h 2805768"/>
              <a:gd name="connsiteX18" fmla="*/ 7001391 w 7001391"/>
              <a:gd name="connsiteY18" fmla="*/ 2805768 h 2805768"/>
              <a:gd name="connsiteX19" fmla="*/ 6487956 w 7001391"/>
              <a:gd name="connsiteY19" fmla="*/ 2805768 h 2805768"/>
              <a:gd name="connsiteX20" fmla="*/ 5764479 w 7001391"/>
              <a:gd name="connsiteY20" fmla="*/ 2805768 h 2805768"/>
              <a:gd name="connsiteX21" fmla="*/ 5251043 w 7001391"/>
              <a:gd name="connsiteY21" fmla="*/ 2805768 h 2805768"/>
              <a:gd name="connsiteX22" fmla="*/ 4737608 w 7001391"/>
              <a:gd name="connsiteY22" fmla="*/ 2805768 h 2805768"/>
              <a:gd name="connsiteX23" fmla="*/ 4364200 w 7001391"/>
              <a:gd name="connsiteY23" fmla="*/ 2805768 h 2805768"/>
              <a:gd name="connsiteX24" fmla="*/ 3850765 w 7001391"/>
              <a:gd name="connsiteY24" fmla="*/ 2805768 h 2805768"/>
              <a:gd name="connsiteX25" fmla="*/ 3337330 w 7001391"/>
              <a:gd name="connsiteY25" fmla="*/ 2805768 h 2805768"/>
              <a:gd name="connsiteX26" fmla="*/ 2613853 w 7001391"/>
              <a:gd name="connsiteY26" fmla="*/ 2805768 h 2805768"/>
              <a:gd name="connsiteX27" fmla="*/ 1960389 w 7001391"/>
              <a:gd name="connsiteY27" fmla="*/ 2805768 h 2805768"/>
              <a:gd name="connsiteX28" fmla="*/ 1586982 w 7001391"/>
              <a:gd name="connsiteY28" fmla="*/ 2805768 h 2805768"/>
              <a:gd name="connsiteX29" fmla="*/ 863505 w 7001391"/>
              <a:gd name="connsiteY29" fmla="*/ 2805768 h 2805768"/>
              <a:gd name="connsiteX30" fmla="*/ 0 w 7001391"/>
              <a:gd name="connsiteY30" fmla="*/ 2805768 h 2805768"/>
              <a:gd name="connsiteX31" fmla="*/ 0 w 7001391"/>
              <a:gd name="connsiteY31" fmla="*/ 2188499 h 2805768"/>
              <a:gd name="connsiteX32" fmla="*/ 0 w 7001391"/>
              <a:gd name="connsiteY32" fmla="*/ 1571230 h 2805768"/>
              <a:gd name="connsiteX33" fmla="*/ 0 w 7001391"/>
              <a:gd name="connsiteY33" fmla="*/ 982019 h 2805768"/>
              <a:gd name="connsiteX34" fmla="*/ 0 w 7001391"/>
              <a:gd name="connsiteY34" fmla="*/ 0 h 280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001391" h="2805768" fill="none" extrusionOk="0">
                <a:moveTo>
                  <a:pt x="0" y="0"/>
                </a:moveTo>
                <a:cubicBezTo>
                  <a:pt x="166912" y="-43031"/>
                  <a:pt x="305871" y="25260"/>
                  <a:pt x="443421" y="0"/>
                </a:cubicBezTo>
                <a:cubicBezTo>
                  <a:pt x="580971" y="-25260"/>
                  <a:pt x="865850" y="54173"/>
                  <a:pt x="1096885" y="0"/>
                </a:cubicBezTo>
                <a:cubicBezTo>
                  <a:pt x="1327920" y="-54173"/>
                  <a:pt x="1451476" y="19034"/>
                  <a:pt x="1610320" y="0"/>
                </a:cubicBezTo>
                <a:cubicBezTo>
                  <a:pt x="1769165" y="-19034"/>
                  <a:pt x="1832490" y="22535"/>
                  <a:pt x="1983727" y="0"/>
                </a:cubicBezTo>
                <a:cubicBezTo>
                  <a:pt x="2134964" y="-22535"/>
                  <a:pt x="2555378" y="61540"/>
                  <a:pt x="2707205" y="0"/>
                </a:cubicBezTo>
                <a:cubicBezTo>
                  <a:pt x="2859032" y="-61540"/>
                  <a:pt x="3092819" y="33096"/>
                  <a:pt x="3220640" y="0"/>
                </a:cubicBezTo>
                <a:cubicBezTo>
                  <a:pt x="3348461" y="-33096"/>
                  <a:pt x="3627109" y="71689"/>
                  <a:pt x="3874103" y="0"/>
                </a:cubicBezTo>
                <a:cubicBezTo>
                  <a:pt x="4121097" y="-71689"/>
                  <a:pt x="4111796" y="38278"/>
                  <a:pt x="4317524" y="0"/>
                </a:cubicBezTo>
                <a:cubicBezTo>
                  <a:pt x="4523252" y="-38278"/>
                  <a:pt x="4579043" y="7616"/>
                  <a:pt x="4760946" y="0"/>
                </a:cubicBezTo>
                <a:cubicBezTo>
                  <a:pt x="4942849" y="-7616"/>
                  <a:pt x="5084483" y="25586"/>
                  <a:pt x="5344395" y="0"/>
                </a:cubicBezTo>
                <a:cubicBezTo>
                  <a:pt x="5604307" y="-25586"/>
                  <a:pt x="5543926" y="15515"/>
                  <a:pt x="5717803" y="0"/>
                </a:cubicBezTo>
                <a:cubicBezTo>
                  <a:pt x="5891680" y="-15515"/>
                  <a:pt x="6224770" y="21039"/>
                  <a:pt x="6371266" y="0"/>
                </a:cubicBezTo>
                <a:cubicBezTo>
                  <a:pt x="6517762" y="-21039"/>
                  <a:pt x="6793903" y="29018"/>
                  <a:pt x="7001391" y="0"/>
                </a:cubicBezTo>
                <a:cubicBezTo>
                  <a:pt x="7023189" y="265839"/>
                  <a:pt x="6947524" y="300748"/>
                  <a:pt x="7001391" y="589211"/>
                </a:cubicBezTo>
                <a:cubicBezTo>
                  <a:pt x="7055258" y="877674"/>
                  <a:pt x="6998462" y="978365"/>
                  <a:pt x="7001391" y="1122307"/>
                </a:cubicBezTo>
                <a:cubicBezTo>
                  <a:pt x="7004320" y="1266249"/>
                  <a:pt x="6942996" y="1467264"/>
                  <a:pt x="7001391" y="1627345"/>
                </a:cubicBezTo>
                <a:cubicBezTo>
                  <a:pt x="7059786" y="1787426"/>
                  <a:pt x="6946458" y="1981928"/>
                  <a:pt x="7001391" y="2104326"/>
                </a:cubicBezTo>
                <a:cubicBezTo>
                  <a:pt x="7056324" y="2226724"/>
                  <a:pt x="6953984" y="2522641"/>
                  <a:pt x="7001391" y="2805768"/>
                </a:cubicBezTo>
                <a:cubicBezTo>
                  <a:pt x="6823413" y="2856218"/>
                  <a:pt x="6683253" y="2749226"/>
                  <a:pt x="6487956" y="2805768"/>
                </a:cubicBezTo>
                <a:cubicBezTo>
                  <a:pt x="6292660" y="2862310"/>
                  <a:pt x="5953172" y="2745347"/>
                  <a:pt x="5764479" y="2805768"/>
                </a:cubicBezTo>
                <a:cubicBezTo>
                  <a:pt x="5575786" y="2866189"/>
                  <a:pt x="5407795" y="2786072"/>
                  <a:pt x="5251043" y="2805768"/>
                </a:cubicBezTo>
                <a:cubicBezTo>
                  <a:pt x="5094291" y="2825464"/>
                  <a:pt x="4855532" y="2789086"/>
                  <a:pt x="4737608" y="2805768"/>
                </a:cubicBezTo>
                <a:cubicBezTo>
                  <a:pt x="4619684" y="2822450"/>
                  <a:pt x="4456296" y="2782614"/>
                  <a:pt x="4364200" y="2805768"/>
                </a:cubicBezTo>
                <a:cubicBezTo>
                  <a:pt x="4272104" y="2828922"/>
                  <a:pt x="3964974" y="2800892"/>
                  <a:pt x="3850765" y="2805768"/>
                </a:cubicBezTo>
                <a:cubicBezTo>
                  <a:pt x="3736556" y="2810644"/>
                  <a:pt x="3555428" y="2793767"/>
                  <a:pt x="3337330" y="2805768"/>
                </a:cubicBezTo>
                <a:cubicBezTo>
                  <a:pt x="3119232" y="2817769"/>
                  <a:pt x="2803547" y="2802145"/>
                  <a:pt x="2613853" y="2805768"/>
                </a:cubicBezTo>
                <a:cubicBezTo>
                  <a:pt x="2424159" y="2809391"/>
                  <a:pt x="2172807" y="2786471"/>
                  <a:pt x="1960389" y="2805768"/>
                </a:cubicBezTo>
                <a:cubicBezTo>
                  <a:pt x="1747971" y="2825065"/>
                  <a:pt x="1676121" y="2786600"/>
                  <a:pt x="1586982" y="2805768"/>
                </a:cubicBezTo>
                <a:cubicBezTo>
                  <a:pt x="1497843" y="2824936"/>
                  <a:pt x="1177908" y="2800419"/>
                  <a:pt x="863505" y="2805768"/>
                </a:cubicBezTo>
                <a:cubicBezTo>
                  <a:pt x="549102" y="2811117"/>
                  <a:pt x="282749" y="2731857"/>
                  <a:pt x="0" y="2805768"/>
                </a:cubicBezTo>
                <a:cubicBezTo>
                  <a:pt x="-59925" y="2502519"/>
                  <a:pt x="56196" y="2390159"/>
                  <a:pt x="0" y="2188499"/>
                </a:cubicBezTo>
                <a:cubicBezTo>
                  <a:pt x="-56196" y="1986839"/>
                  <a:pt x="43872" y="1728973"/>
                  <a:pt x="0" y="1571230"/>
                </a:cubicBezTo>
                <a:cubicBezTo>
                  <a:pt x="-43872" y="1413487"/>
                  <a:pt x="7331" y="1249827"/>
                  <a:pt x="0" y="982019"/>
                </a:cubicBezTo>
                <a:cubicBezTo>
                  <a:pt x="-7331" y="714211"/>
                  <a:pt x="70417" y="409539"/>
                  <a:pt x="0" y="0"/>
                </a:cubicBezTo>
                <a:close/>
              </a:path>
              <a:path w="7001391" h="2805768" stroke="0" extrusionOk="0">
                <a:moveTo>
                  <a:pt x="0" y="0"/>
                </a:moveTo>
                <a:cubicBezTo>
                  <a:pt x="205529" y="-51514"/>
                  <a:pt x="458531" y="66213"/>
                  <a:pt x="653463" y="0"/>
                </a:cubicBezTo>
                <a:cubicBezTo>
                  <a:pt x="848395" y="-66213"/>
                  <a:pt x="997599" y="44045"/>
                  <a:pt x="1166899" y="0"/>
                </a:cubicBezTo>
                <a:cubicBezTo>
                  <a:pt x="1336199" y="-44045"/>
                  <a:pt x="1489133" y="7171"/>
                  <a:pt x="1680334" y="0"/>
                </a:cubicBezTo>
                <a:cubicBezTo>
                  <a:pt x="1871535" y="-7171"/>
                  <a:pt x="2031862" y="44163"/>
                  <a:pt x="2123755" y="0"/>
                </a:cubicBezTo>
                <a:cubicBezTo>
                  <a:pt x="2215648" y="-44163"/>
                  <a:pt x="2427958" y="50047"/>
                  <a:pt x="2637191" y="0"/>
                </a:cubicBezTo>
                <a:cubicBezTo>
                  <a:pt x="2846424" y="-50047"/>
                  <a:pt x="3041680" y="17409"/>
                  <a:pt x="3360668" y="0"/>
                </a:cubicBezTo>
                <a:cubicBezTo>
                  <a:pt x="3679656" y="-17409"/>
                  <a:pt x="3641186" y="3593"/>
                  <a:pt x="3804089" y="0"/>
                </a:cubicBezTo>
                <a:cubicBezTo>
                  <a:pt x="3966992" y="-3593"/>
                  <a:pt x="4174933" y="76772"/>
                  <a:pt x="4457552" y="0"/>
                </a:cubicBezTo>
                <a:cubicBezTo>
                  <a:pt x="4740172" y="-76772"/>
                  <a:pt x="4888456" y="46812"/>
                  <a:pt x="5041002" y="0"/>
                </a:cubicBezTo>
                <a:cubicBezTo>
                  <a:pt x="5193548" y="-46812"/>
                  <a:pt x="5434087" y="42048"/>
                  <a:pt x="5694465" y="0"/>
                </a:cubicBezTo>
                <a:cubicBezTo>
                  <a:pt x="5954843" y="-42048"/>
                  <a:pt x="6031905" y="8169"/>
                  <a:pt x="6347928" y="0"/>
                </a:cubicBezTo>
                <a:cubicBezTo>
                  <a:pt x="6663951" y="-8169"/>
                  <a:pt x="6829776" y="9125"/>
                  <a:pt x="7001391" y="0"/>
                </a:cubicBezTo>
                <a:cubicBezTo>
                  <a:pt x="7035434" y="243615"/>
                  <a:pt x="6938373" y="429110"/>
                  <a:pt x="7001391" y="617269"/>
                </a:cubicBezTo>
                <a:cubicBezTo>
                  <a:pt x="7064409" y="805428"/>
                  <a:pt x="6935316" y="941927"/>
                  <a:pt x="7001391" y="1234538"/>
                </a:cubicBezTo>
                <a:cubicBezTo>
                  <a:pt x="7067466" y="1527149"/>
                  <a:pt x="6968936" y="1581328"/>
                  <a:pt x="7001391" y="1823749"/>
                </a:cubicBezTo>
                <a:cubicBezTo>
                  <a:pt x="7033846" y="2066170"/>
                  <a:pt x="6997005" y="2444013"/>
                  <a:pt x="7001391" y="2805768"/>
                </a:cubicBezTo>
                <a:cubicBezTo>
                  <a:pt x="6872070" y="2829540"/>
                  <a:pt x="6781340" y="2762761"/>
                  <a:pt x="6627983" y="2805768"/>
                </a:cubicBezTo>
                <a:cubicBezTo>
                  <a:pt x="6474626" y="2848775"/>
                  <a:pt x="6423824" y="2770279"/>
                  <a:pt x="6254576" y="2805768"/>
                </a:cubicBezTo>
                <a:cubicBezTo>
                  <a:pt x="6085328" y="2841257"/>
                  <a:pt x="6016650" y="2776093"/>
                  <a:pt x="5881168" y="2805768"/>
                </a:cubicBezTo>
                <a:cubicBezTo>
                  <a:pt x="5745686" y="2835443"/>
                  <a:pt x="5547428" y="2756699"/>
                  <a:pt x="5367733" y="2805768"/>
                </a:cubicBezTo>
                <a:cubicBezTo>
                  <a:pt x="5188039" y="2854837"/>
                  <a:pt x="4894677" y="2767179"/>
                  <a:pt x="4714270" y="2805768"/>
                </a:cubicBezTo>
                <a:cubicBezTo>
                  <a:pt x="4533863" y="2844357"/>
                  <a:pt x="4345167" y="2741244"/>
                  <a:pt x="4130821" y="2805768"/>
                </a:cubicBezTo>
                <a:cubicBezTo>
                  <a:pt x="3916475" y="2870292"/>
                  <a:pt x="3791998" y="2758464"/>
                  <a:pt x="3617385" y="2805768"/>
                </a:cubicBezTo>
                <a:cubicBezTo>
                  <a:pt x="3442772" y="2853072"/>
                  <a:pt x="3097355" y="2759006"/>
                  <a:pt x="2963922" y="2805768"/>
                </a:cubicBezTo>
                <a:cubicBezTo>
                  <a:pt x="2830489" y="2852530"/>
                  <a:pt x="2509690" y="2771985"/>
                  <a:pt x="2240445" y="2805768"/>
                </a:cubicBezTo>
                <a:cubicBezTo>
                  <a:pt x="1971200" y="2839551"/>
                  <a:pt x="2002737" y="2779844"/>
                  <a:pt x="1797024" y="2805768"/>
                </a:cubicBezTo>
                <a:cubicBezTo>
                  <a:pt x="1591311" y="2831692"/>
                  <a:pt x="1440833" y="2765635"/>
                  <a:pt x="1283588" y="2805768"/>
                </a:cubicBezTo>
                <a:cubicBezTo>
                  <a:pt x="1126343" y="2845901"/>
                  <a:pt x="993025" y="2784115"/>
                  <a:pt x="910181" y="2805768"/>
                </a:cubicBezTo>
                <a:cubicBezTo>
                  <a:pt x="827337" y="2827421"/>
                  <a:pt x="245573" y="2758936"/>
                  <a:pt x="0" y="2805768"/>
                </a:cubicBezTo>
                <a:cubicBezTo>
                  <a:pt x="-19448" y="2617690"/>
                  <a:pt x="42013" y="2348957"/>
                  <a:pt x="0" y="2216557"/>
                </a:cubicBezTo>
                <a:cubicBezTo>
                  <a:pt x="-42013" y="2084157"/>
                  <a:pt x="57678" y="1851711"/>
                  <a:pt x="0" y="1599288"/>
                </a:cubicBezTo>
                <a:cubicBezTo>
                  <a:pt x="-57678" y="1346865"/>
                  <a:pt x="4957" y="1355976"/>
                  <a:pt x="0" y="1122307"/>
                </a:cubicBezTo>
                <a:cubicBezTo>
                  <a:pt x="-4957" y="888638"/>
                  <a:pt x="15201" y="823841"/>
                  <a:pt x="0" y="645327"/>
                </a:cubicBezTo>
                <a:cubicBezTo>
                  <a:pt x="-15201" y="466813"/>
                  <a:pt x="70868" y="294521"/>
                  <a:pt x="0" y="0"/>
                </a:cubicBezTo>
                <a:close/>
              </a:path>
            </a:pathLst>
          </a:custGeom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2036537260">
                  <a:custGeom>
                    <a:avLst/>
                    <a:gdLst>
                      <a:gd name="connsiteX0" fmla="*/ 0 w 5693544"/>
                      <a:gd name="connsiteY0" fmla="*/ 0 h 2792111"/>
                      <a:gd name="connsiteX1" fmla="*/ 360590 w 5693544"/>
                      <a:gd name="connsiteY1" fmla="*/ 0 h 2792111"/>
                      <a:gd name="connsiteX2" fmla="*/ 891988 w 5693544"/>
                      <a:gd name="connsiteY2" fmla="*/ 0 h 2792111"/>
                      <a:gd name="connsiteX3" fmla="*/ 1309515 w 5693544"/>
                      <a:gd name="connsiteY3" fmla="*/ 0 h 2792111"/>
                      <a:gd name="connsiteX4" fmla="*/ 1613170 w 5693544"/>
                      <a:gd name="connsiteY4" fmla="*/ 0 h 2792111"/>
                      <a:gd name="connsiteX5" fmla="*/ 2201504 w 5693544"/>
                      <a:gd name="connsiteY5" fmla="*/ 0 h 2792111"/>
                      <a:gd name="connsiteX6" fmla="*/ 2619030 w 5693544"/>
                      <a:gd name="connsiteY6" fmla="*/ 0 h 2792111"/>
                      <a:gd name="connsiteX7" fmla="*/ 3150427 w 5693544"/>
                      <a:gd name="connsiteY7" fmla="*/ 0 h 2792111"/>
                      <a:gd name="connsiteX8" fmla="*/ 3511018 w 5693544"/>
                      <a:gd name="connsiteY8" fmla="*/ 0 h 2792111"/>
                      <a:gd name="connsiteX9" fmla="*/ 3871610 w 5693544"/>
                      <a:gd name="connsiteY9" fmla="*/ 0 h 2792111"/>
                      <a:gd name="connsiteX10" fmla="*/ 4346071 w 5693544"/>
                      <a:gd name="connsiteY10" fmla="*/ 0 h 2792111"/>
                      <a:gd name="connsiteX11" fmla="*/ 4649727 w 5693544"/>
                      <a:gd name="connsiteY11" fmla="*/ 0 h 2792111"/>
                      <a:gd name="connsiteX12" fmla="*/ 5181125 w 5693544"/>
                      <a:gd name="connsiteY12" fmla="*/ 0 h 2792111"/>
                      <a:gd name="connsiteX13" fmla="*/ 5693544 w 5693544"/>
                      <a:gd name="connsiteY13" fmla="*/ 0 h 2792111"/>
                      <a:gd name="connsiteX14" fmla="*/ 5693544 w 5693544"/>
                      <a:gd name="connsiteY14" fmla="*/ 586343 h 2792111"/>
                      <a:gd name="connsiteX15" fmla="*/ 5693544 w 5693544"/>
                      <a:gd name="connsiteY15" fmla="*/ 1116844 h 2792111"/>
                      <a:gd name="connsiteX16" fmla="*/ 5693544 w 5693544"/>
                      <a:gd name="connsiteY16" fmla="*/ 1619423 h 2792111"/>
                      <a:gd name="connsiteX17" fmla="*/ 5693544 w 5693544"/>
                      <a:gd name="connsiteY17" fmla="*/ 2094083 h 2792111"/>
                      <a:gd name="connsiteX18" fmla="*/ 5693544 w 5693544"/>
                      <a:gd name="connsiteY18" fmla="*/ 2792111 h 2792111"/>
                      <a:gd name="connsiteX19" fmla="*/ 5276017 w 5693544"/>
                      <a:gd name="connsiteY19" fmla="*/ 2792111 h 2792111"/>
                      <a:gd name="connsiteX20" fmla="*/ 4687684 w 5693544"/>
                      <a:gd name="connsiteY20" fmla="*/ 2792111 h 2792111"/>
                      <a:gd name="connsiteX21" fmla="*/ 4270157 w 5693544"/>
                      <a:gd name="connsiteY21" fmla="*/ 2792111 h 2792111"/>
                      <a:gd name="connsiteX22" fmla="*/ 3852631 w 5693544"/>
                      <a:gd name="connsiteY22" fmla="*/ 2792111 h 2792111"/>
                      <a:gd name="connsiteX23" fmla="*/ 3548975 w 5693544"/>
                      <a:gd name="connsiteY23" fmla="*/ 2792111 h 2792111"/>
                      <a:gd name="connsiteX24" fmla="*/ 3131449 w 5693544"/>
                      <a:gd name="connsiteY24" fmla="*/ 2792111 h 2792111"/>
                      <a:gd name="connsiteX25" fmla="*/ 2713922 w 5693544"/>
                      <a:gd name="connsiteY25" fmla="*/ 2792111 h 2792111"/>
                      <a:gd name="connsiteX26" fmla="*/ 2125590 w 5693544"/>
                      <a:gd name="connsiteY26" fmla="*/ 2792111 h 2792111"/>
                      <a:gd name="connsiteX27" fmla="*/ 1594191 w 5693544"/>
                      <a:gd name="connsiteY27" fmla="*/ 2792111 h 2792111"/>
                      <a:gd name="connsiteX28" fmla="*/ 1290536 w 5693544"/>
                      <a:gd name="connsiteY28" fmla="*/ 2792111 h 2792111"/>
                      <a:gd name="connsiteX29" fmla="*/ 702203 w 5693544"/>
                      <a:gd name="connsiteY29" fmla="*/ 2792111 h 2792111"/>
                      <a:gd name="connsiteX30" fmla="*/ 0 w 5693544"/>
                      <a:gd name="connsiteY30" fmla="*/ 2792111 h 2792111"/>
                      <a:gd name="connsiteX31" fmla="*/ 0 w 5693544"/>
                      <a:gd name="connsiteY31" fmla="*/ 2177846 h 2792111"/>
                      <a:gd name="connsiteX32" fmla="*/ 0 w 5693544"/>
                      <a:gd name="connsiteY32" fmla="*/ 1563582 h 2792111"/>
                      <a:gd name="connsiteX33" fmla="*/ 0 w 5693544"/>
                      <a:gd name="connsiteY33" fmla="*/ 977239 h 2792111"/>
                      <a:gd name="connsiteX34" fmla="*/ 0 w 5693544"/>
                      <a:gd name="connsiteY34" fmla="*/ 0 h 2792111"/>
                      <a:gd name="connsiteX0" fmla="*/ 0 w 5693544"/>
                      <a:gd name="connsiteY0" fmla="*/ 0 h 2792111"/>
                      <a:gd name="connsiteX1" fmla="*/ 531397 w 5693544"/>
                      <a:gd name="connsiteY1" fmla="*/ 0 h 2792111"/>
                      <a:gd name="connsiteX2" fmla="*/ 948924 w 5693544"/>
                      <a:gd name="connsiteY2" fmla="*/ 0 h 2792111"/>
                      <a:gd name="connsiteX3" fmla="*/ 1366450 w 5693544"/>
                      <a:gd name="connsiteY3" fmla="*/ 0 h 2792111"/>
                      <a:gd name="connsiteX4" fmla="*/ 1727041 w 5693544"/>
                      <a:gd name="connsiteY4" fmla="*/ 0 h 2792111"/>
                      <a:gd name="connsiteX5" fmla="*/ 2144568 w 5693544"/>
                      <a:gd name="connsiteY5" fmla="*/ 0 h 2792111"/>
                      <a:gd name="connsiteX6" fmla="*/ 2732901 w 5693544"/>
                      <a:gd name="connsiteY6" fmla="*/ 0 h 2792111"/>
                      <a:gd name="connsiteX7" fmla="*/ 3093492 w 5693544"/>
                      <a:gd name="connsiteY7" fmla="*/ 0 h 2792111"/>
                      <a:gd name="connsiteX8" fmla="*/ 3624889 w 5693544"/>
                      <a:gd name="connsiteY8" fmla="*/ 0 h 2792111"/>
                      <a:gd name="connsiteX9" fmla="*/ 4099352 w 5693544"/>
                      <a:gd name="connsiteY9" fmla="*/ 0 h 2792111"/>
                      <a:gd name="connsiteX10" fmla="*/ 4630749 w 5693544"/>
                      <a:gd name="connsiteY10" fmla="*/ 0 h 2792111"/>
                      <a:gd name="connsiteX11" fmla="*/ 5162146 w 5693544"/>
                      <a:gd name="connsiteY11" fmla="*/ 0 h 2792111"/>
                      <a:gd name="connsiteX12" fmla="*/ 5693544 w 5693544"/>
                      <a:gd name="connsiteY12" fmla="*/ 0 h 2792111"/>
                      <a:gd name="connsiteX13" fmla="*/ 5693544 w 5693544"/>
                      <a:gd name="connsiteY13" fmla="*/ 614264 h 2792111"/>
                      <a:gd name="connsiteX14" fmla="*/ 5693544 w 5693544"/>
                      <a:gd name="connsiteY14" fmla="*/ 1228528 h 2792111"/>
                      <a:gd name="connsiteX15" fmla="*/ 5693544 w 5693544"/>
                      <a:gd name="connsiteY15" fmla="*/ 1814871 h 2792111"/>
                      <a:gd name="connsiteX16" fmla="*/ 5693544 w 5693544"/>
                      <a:gd name="connsiteY16" fmla="*/ 2792111 h 2792111"/>
                      <a:gd name="connsiteX17" fmla="*/ 5389887 w 5693544"/>
                      <a:gd name="connsiteY17" fmla="*/ 2792111 h 2792111"/>
                      <a:gd name="connsiteX18" fmla="*/ 5086232 w 5693544"/>
                      <a:gd name="connsiteY18" fmla="*/ 2792111 h 2792111"/>
                      <a:gd name="connsiteX19" fmla="*/ 4782576 w 5693544"/>
                      <a:gd name="connsiteY19" fmla="*/ 2792111 h 2792111"/>
                      <a:gd name="connsiteX20" fmla="*/ 4365050 w 5693544"/>
                      <a:gd name="connsiteY20" fmla="*/ 2792111 h 2792111"/>
                      <a:gd name="connsiteX21" fmla="*/ 3833653 w 5693544"/>
                      <a:gd name="connsiteY21" fmla="*/ 2792111 h 2792111"/>
                      <a:gd name="connsiteX22" fmla="*/ 3359191 w 5693544"/>
                      <a:gd name="connsiteY22" fmla="*/ 2792111 h 2792111"/>
                      <a:gd name="connsiteX23" fmla="*/ 2941664 w 5693544"/>
                      <a:gd name="connsiteY23" fmla="*/ 2792111 h 2792111"/>
                      <a:gd name="connsiteX24" fmla="*/ 2410266 w 5693544"/>
                      <a:gd name="connsiteY24" fmla="*/ 2792111 h 2792111"/>
                      <a:gd name="connsiteX25" fmla="*/ 1821933 w 5693544"/>
                      <a:gd name="connsiteY25" fmla="*/ 2792111 h 2792111"/>
                      <a:gd name="connsiteX26" fmla="*/ 1461343 w 5693544"/>
                      <a:gd name="connsiteY26" fmla="*/ 2792111 h 2792111"/>
                      <a:gd name="connsiteX27" fmla="*/ 1043816 w 5693544"/>
                      <a:gd name="connsiteY27" fmla="*/ 2792111 h 2792111"/>
                      <a:gd name="connsiteX28" fmla="*/ 740160 w 5693544"/>
                      <a:gd name="connsiteY28" fmla="*/ 2792111 h 2792111"/>
                      <a:gd name="connsiteX29" fmla="*/ 0 w 5693544"/>
                      <a:gd name="connsiteY29" fmla="*/ 2792111 h 2792111"/>
                      <a:gd name="connsiteX30" fmla="*/ 0 w 5693544"/>
                      <a:gd name="connsiteY30" fmla="*/ 2205767 h 2792111"/>
                      <a:gd name="connsiteX31" fmla="*/ 0 w 5693544"/>
                      <a:gd name="connsiteY31" fmla="*/ 1591503 h 2792111"/>
                      <a:gd name="connsiteX32" fmla="*/ 0 w 5693544"/>
                      <a:gd name="connsiteY32" fmla="*/ 1116844 h 2792111"/>
                      <a:gd name="connsiteX33" fmla="*/ 0 w 5693544"/>
                      <a:gd name="connsiteY33" fmla="*/ 642185 h 2792111"/>
                      <a:gd name="connsiteX34" fmla="*/ 0 w 5693544"/>
                      <a:gd name="connsiteY34" fmla="*/ 0 h 27921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5693544" h="2792111" fill="none" extrusionOk="0">
                        <a:moveTo>
                          <a:pt x="0" y="0"/>
                        </a:moveTo>
                        <a:cubicBezTo>
                          <a:pt x="165694" y="-42602"/>
                          <a:pt x="218710" y="15814"/>
                          <a:pt x="360590" y="0"/>
                        </a:cubicBezTo>
                        <a:cubicBezTo>
                          <a:pt x="500584" y="-22345"/>
                          <a:pt x="735959" y="75552"/>
                          <a:pt x="891988" y="0"/>
                        </a:cubicBezTo>
                        <a:cubicBezTo>
                          <a:pt x="1076355" y="-27120"/>
                          <a:pt x="1211283" y="5570"/>
                          <a:pt x="1309515" y="0"/>
                        </a:cubicBezTo>
                        <a:cubicBezTo>
                          <a:pt x="1427479" y="-15872"/>
                          <a:pt x="1494287" y="21882"/>
                          <a:pt x="1613170" y="0"/>
                        </a:cubicBezTo>
                        <a:cubicBezTo>
                          <a:pt x="1748463" y="-14966"/>
                          <a:pt x="2049980" y="90760"/>
                          <a:pt x="2201504" y="0"/>
                        </a:cubicBezTo>
                        <a:cubicBezTo>
                          <a:pt x="2321160" y="-78372"/>
                          <a:pt x="2514343" y="35382"/>
                          <a:pt x="2619030" y="0"/>
                        </a:cubicBezTo>
                        <a:cubicBezTo>
                          <a:pt x="2754757" y="14548"/>
                          <a:pt x="2941136" y="99217"/>
                          <a:pt x="3150427" y="0"/>
                        </a:cubicBezTo>
                        <a:cubicBezTo>
                          <a:pt x="3379191" y="-74175"/>
                          <a:pt x="3344867" y="34479"/>
                          <a:pt x="3511018" y="0"/>
                        </a:cubicBezTo>
                        <a:cubicBezTo>
                          <a:pt x="3682161" y="-34674"/>
                          <a:pt x="3728783" y="-8425"/>
                          <a:pt x="3871610" y="0"/>
                        </a:cubicBezTo>
                        <a:cubicBezTo>
                          <a:pt x="4013653" y="-6209"/>
                          <a:pt x="4125473" y="3043"/>
                          <a:pt x="4346071" y="0"/>
                        </a:cubicBezTo>
                        <a:cubicBezTo>
                          <a:pt x="4545434" y="-19027"/>
                          <a:pt x="4511110" y="34178"/>
                          <a:pt x="4649727" y="0"/>
                        </a:cubicBezTo>
                        <a:cubicBezTo>
                          <a:pt x="4772068" y="-24312"/>
                          <a:pt x="5090830" y="19982"/>
                          <a:pt x="5181125" y="0"/>
                        </a:cubicBezTo>
                        <a:cubicBezTo>
                          <a:pt x="5257770" y="-30498"/>
                          <a:pt x="5563175" y="57676"/>
                          <a:pt x="5693544" y="0"/>
                        </a:cubicBezTo>
                        <a:cubicBezTo>
                          <a:pt x="5706427" y="256502"/>
                          <a:pt x="5636883" y="284239"/>
                          <a:pt x="5693544" y="586343"/>
                        </a:cubicBezTo>
                        <a:cubicBezTo>
                          <a:pt x="5730261" y="899764"/>
                          <a:pt x="5707321" y="982357"/>
                          <a:pt x="5693544" y="1116844"/>
                        </a:cubicBezTo>
                        <a:cubicBezTo>
                          <a:pt x="5706039" y="1251269"/>
                          <a:pt x="5642604" y="1471464"/>
                          <a:pt x="5693544" y="1619423"/>
                        </a:cubicBezTo>
                        <a:cubicBezTo>
                          <a:pt x="5723055" y="1764866"/>
                          <a:pt x="5652902" y="2005963"/>
                          <a:pt x="5693544" y="2094083"/>
                        </a:cubicBezTo>
                        <a:cubicBezTo>
                          <a:pt x="5756201" y="2212021"/>
                          <a:pt x="5722525" y="2508166"/>
                          <a:pt x="5693544" y="2792111"/>
                        </a:cubicBezTo>
                        <a:cubicBezTo>
                          <a:pt x="5556661" y="2823862"/>
                          <a:pt x="5463775" y="2750961"/>
                          <a:pt x="5276017" y="2792111"/>
                        </a:cubicBezTo>
                        <a:cubicBezTo>
                          <a:pt x="5110115" y="2889954"/>
                          <a:pt x="4881603" y="2728033"/>
                          <a:pt x="4687684" y="2792111"/>
                        </a:cubicBezTo>
                        <a:cubicBezTo>
                          <a:pt x="4542884" y="2839183"/>
                          <a:pt x="4394639" y="2797368"/>
                          <a:pt x="4270157" y="2792111"/>
                        </a:cubicBezTo>
                        <a:cubicBezTo>
                          <a:pt x="4164667" y="2825384"/>
                          <a:pt x="3938923" y="2760102"/>
                          <a:pt x="3852631" y="2792111"/>
                        </a:cubicBezTo>
                        <a:cubicBezTo>
                          <a:pt x="3751967" y="2801489"/>
                          <a:pt x="3640490" y="2781260"/>
                          <a:pt x="3548975" y="2792111"/>
                        </a:cubicBezTo>
                        <a:cubicBezTo>
                          <a:pt x="3485215" y="2806440"/>
                          <a:pt x="3220495" y="2798210"/>
                          <a:pt x="3131449" y="2792111"/>
                        </a:cubicBezTo>
                        <a:cubicBezTo>
                          <a:pt x="3038573" y="2801200"/>
                          <a:pt x="2890637" y="2771288"/>
                          <a:pt x="2713922" y="2792111"/>
                        </a:cubicBezTo>
                        <a:cubicBezTo>
                          <a:pt x="2542936" y="2808273"/>
                          <a:pt x="2278698" y="2791704"/>
                          <a:pt x="2125590" y="2792111"/>
                        </a:cubicBezTo>
                        <a:cubicBezTo>
                          <a:pt x="1960433" y="2821512"/>
                          <a:pt x="1762714" y="2795953"/>
                          <a:pt x="1594191" y="2792111"/>
                        </a:cubicBezTo>
                        <a:cubicBezTo>
                          <a:pt x="1408290" y="2812767"/>
                          <a:pt x="1364339" y="2779509"/>
                          <a:pt x="1290536" y="2792111"/>
                        </a:cubicBezTo>
                        <a:cubicBezTo>
                          <a:pt x="1261881" y="2752340"/>
                          <a:pt x="948222" y="2820977"/>
                          <a:pt x="702203" y="2792111"/>
                        </a:cubicBezTo>
                        <a:cubicBezTo>
                          <a:pt x="438097" y="2763900"/>
                          <a:pt x="242910" y="2705203"/>
                          <a:pt x="0" y="2792111"/>
                        </a:cubicBezTo>
                        <a:cubicBezTo>
                          <a:pt x="-40952" y="2447447"/>
                          <a:pt x="26336" y="2359918"/>
                          <a:pt x="0" y="2177846"/>
                        </a:cubicBezTo>
                        <a:cubicBezTo>
                          <a:pt x="-21545" y="1991561"/>
                          <a:pt x="56296" y="1677581"/>
                          <a:pt x="0" y="1563582"/>
                        </a:cubicBezTo>
                        <a:cubicBezTo>
                          <a:pt x="-39969" y="1394858"/>
                          <a:pt x="6484" y="1199804"/>
                          <a:pt x="0" y="977239"/>
                        </a:cubicBezTo>
                        <a:cubicBezTo>
                          <a:pt x="-66485" y="656487"/>
                          <a:pt x="97461" y="396038"/>
                          <a:pt x="0" y="0"/>
                        </a:cubicBezTo>
                        <a:close/>
                      </a:path>
                      <a:path w="5693544" h="2792111" stroke="0" extrusionOk="0">
                        <a:moveTo>
                          <a:pt x="0" y="0"/>
                        </a:moveTo>
                        <a:cubicBezTo>
                          <a:pt x="165050" y="-38518"/>
                          <a:pt x="355416" y="82855"/>
                          <a:pt x="531397" y="0"/>
                        </a:cubicBezTo>
                        <a:cubicBezTo>
                          <a:pt x="675552" y="-69280"/>
                          <a:pt x="802588" y="51027"/>
                          <a:pt x="948924" y="0"/>
                        </a:cubicBezTo>
                        <a:cubicBezTo>
                          <a:pt x="1106597" y="-66386"/>
                          <a:pt x="1207462" y="-17366"/>
                          <a:pt x="1366450" y="0"/>
                        </a:cubicBezTo>
                        <a:cubicBezTo>
                          <a:pt x="1524140" y="-8900"/>
                          <a:pt x="1650121" y="34994"/>
                          <a:pt x="1727041" y="0"/>
                        </a:cubicBezTo>
                        <a:cubicBezTo>
                          <a:pt x="1762312" y="-53319"/>
                          <a:pt x="1951602" y="71135"/>
                          <a:pt x="2144568" y="0"/>
                        </a:cubicBezTo>
                        <a:cubicBezTo>
                          <a:pt x="2310130" y="-73745"/>
                          <a:pt x="2464238" y="11685"/>
                          <a:pt x="2732901" y="0"/>
                        </a:cubicBezTo>
                        <a:cubicBezTo>
                          <a:pt x="3002064" y="-11720"/>
                          <a:pt x="2961686" y="6199"/>
                          <a:pt x="3093492" y="0"/>
                        </a:cubicBezTo>
                        <a:cubicBezTo>
                          <a:pt x="3225406" y="358"/>
                          <a:pt x="3408204" y="63291"/>
                          <a:pt x="3624889" y="0"/>
                        </a:cubicBezTo>
                        <a:cubicBezTo>
                          <a:pt x="3820008" y="-79451"/>
                          <a:pt x="3953936" y="56021"/>
                          <a:pt x="4099352" y="0"/>
                        </a:cubicBezTo>
                        <a:cubicBezTo>
                          <a:pt x="4240280" y="-81545"/>
                          <a:pt x="4417749" y="27135"/>
                          <a:pt x="4630749" y="0"/>
                        </a:cubicBezTo>
                        <a:cubicBezTo>
                          <a:pt x="4849936" y="-26979"/>
                          <a:pt x="4885901" y="16417"/>
                          <a:pt x="5162146" y="0"/>
                        </a:cubicBezTo>
                        <a:cubicBezTo>
                          <a:pt x="5444508" y="11425"/>
                          <a:pt x="5518830" y="7189"/>
                          <a:pt x="5693544" y="0"/>
                        </a:cubicBezTo>
                        <a:cubicBezTo>
                          <a:pt x="5736922" y="220964"/>
                          <a:pt x="5647779" y="435140"/>
                          <a:pt x="5693544" y="614264"/>
                        </a:cubicBezTo>
                        <a:cubicBezTo>
                          <a:pt x="5771450" y="813284"/>
                          <a:pt x="5650435" y="906323"/>
                          <a:pt x="5693544" y="1228528"/>
                        </a:cubicBezTo>
                        <a:cubicBezTo>
                          <a:pt x="5754378" y="1525125"/>
                          <a:pt x="5658515" y="1576726"/>
                          <a:pt x="5693544" y="1814871"/>
                        </a:cubicBezTo>
                        <a:cubicBezTo>
                          <a:pt x="5698962" y="2114565"/>
                          <a:pt x="5684150" y="2451399"/>
                          <a:pt x="5693544" y="2792111"/>
                        </a:cubicBezTo>
                        <a:cubicBezTo>
                          <a:pt x="5590028" y="2812307"/>
                          <a:pt x="5508453" y="2755851"/>
                          <a:pt x="5389887" y="2792111"/>
                        </a:cubicBezTo>
                        <a:cubicBezTo>
                          <a:pt x="5262090" y="2859069"/>
                          <a:pt x="5230268" y="2735013"/>
                          <a:pt x="5086232" y="2792111"/>
                        </a:cubicBezTo>
                        <a:cubicBezTo>
                          <a:pt x="4950834" y="2821265"/>
                          <a:pt x="4879471" y="2753731"/>
                          <a:pt x="4782576" y="2792111"/>
                        </a:cubicBezTo>
                        <a:cubicBezTo>
                          <a:pt x="4704993" y="2829935"/>
                          <a:pt x="4479538" y="2751846"/>
                          <a:pt x="4365050" y="2792111"/>
                        </a:cubicBezTo>
                        <a:cubicBezTo>
                          <a:pt x="4209141" y="2865922"/>
                          <a:pt x="3994161" y="2747047"/>
                          <a:pt x="3833653" y="2792111"/>
                        </a:cubicBezTo>
                        <a:cubicBezTo>
                          <a:pt x="3667061" y="2784251"/>
                          <a:pt x="3541922" y="2678650"/>
                          <a:pt x="3359191" y="2792111"/>
                        </a:cubicBezTo>
                        <a:cubicBezTo>
                          <a:pt x="3205086" y="2831329"/>
                          <a:pt x="3076537" y="2750749"/>
                          <a:pt x="2941664" y="2792111"/>
                        </a:cubicBezTo>
                        <a:cubicBezTo>
                          <a:pt x="2786855" y="2838818"/>
                          <a:pt x="2506804" y="2718925"/>
                          <a:pt x="2410266" y="2792111"/>
                        </a:cubicBezTo>
                        <a:cubicBezTo>
                          <a:pt x="2303221" y="2854337"/>
                          <a:pt x="2086469" y="2762844"/>
                          <a:pt x="1821933" y="2792111"/>
                        </a:cubicBezTo>
                        <a:cubicBezTo>
                          <a:pt x="1605491" y="2823351"/>
                          <a:pt x="1617559" y="2763830"/>
                          <a:pt x="1461343" y="2792111"/>
                        </a:cubicBezTo>
                        <a:cubicBezTo>
                          <a:pt x="1287465" y="2837765"/>
                          <a:pt x="1140859" y="2742217"/>
                          <a:pt x="1043816" y="2792111"/>
                        </a:cubicBezTo>
                        <a:cubicBezTo>
                          <a:pt x="911842" y="2819422"/>
                          <a:pt x="790905" y="2781575"/>
                          <a:pt x="740160" y="2792111"/>
                        </a:cubicBezTo>
                        <a:cubicBezTo>
                          <a:pt x="684778" y="2764010"/>
                          <a:pt x="214333" y="2750789"/>
                          <a:pt x="0" y="2792111"/>
                        </a:cubicBezTo>
                        <a:cubicBezTo>
                          <a:pt x="-15059" y="2612697"/>
                          <a:pt x="50640" y="2363452"/>
                          <a:pt x="0" y="2205767"/>
                        </a:cubicBezTo>
                        <a:cubicBezTo>
                          <a:pt x="-44310" y="2059690"/>
                          <a:pt x="99287" y="1846590"/>
                          <a:pt x="0" y="1591503"/>
                        </a:cubicBezTo>
                        <a:cubicBezTo>
                          <a:pt x="-44410" y="1353377"/>
                          <a:pt x="-92" y="1338299"/>
                          <a:pt x="0" y="1116844"/>
                        </a:cubicBezTo>
                        <a:cubicBezTo>
                          <a:pt x="-8426" y="895521"/>
                          <a:pt x="7235" y="816175"/>
                          <a:pt x="0" y="642185"/>
                        </a:cubicBezTo>
                        <a:cubicBezTo>
                          <a:pt x="-27166" y="484533"/>
                          <a:pt x="25567" y="302903"/>
                          <a:pt x="0" y="0"/>
                        </a:cubicBezTo>
                        <a:close/>
                      </a:path>
                      <a:path w="5693544" h="2792111" fill="none" stroke="0" extrusionOk="0">
                        <a:moveTo>
                          <a:pt x="0" y="0"/>
                        </a:moveTo>
                        <a:cubicBezTo>
                          <a:pt x="145867" y="-28664"/>
                          <a:pt x="247314" y="27546"/>
                          <a:pt x="360590" y="0"/>
                        </a:cubicBezTo>
                        <a:cubicBezTo>
                          <a:pt x="487434" y="-23844"/>
                          <a:pt x="676110" y="85364"/>
                          <a:pt x="891988" y="0"/>
                        </a:cubicBezTo>
                        <a:cubicBezTo>
                          <a:pt x="1086691" y="-70968"/>
                          <a:pt x="1151045" y="24407"/>
                          <a:pt x="1309515" y="0"/>
                        </a:cubicBezTo>
                        <a:cubicBezTo>
                          <a:pt x="1435143" y="-27642"/>
                          <a:pt x="1504488" y="20116"/>
                          <a:pt x="1613170" y="0"/>
                        </a:cubicBezTo>
                        <a:cubicBezTo>
                          <a:pt x="1717162" y="-38674"/>
                          <a:pt x="2077037" y="57558"/>
                          <a:pt x="2201504" y="0"/>
                        </a:cubicBezTo>
                        <a:cubicBezTo>
                          <a:pt x="2307728" y="-71164"/>
                          <a:pt x="2515453" y="29534"/>
                          <a:pt x="2619030" y="0"/>
                        </a:cubicBezTo>
                        <a:cubicBezTo>
                          <a:pt x="2753854" y="-40640"/>
                          <a:pt x="3009957" y="60598"/>
                          <a:pt x="3150427" y="0"/>
                        </a:cubicBezTo>
                        <a:cubicBezTo>
                          <a:pt x="3363871" y="-73251"/>
                          <a:pt x="3373937" y="44391"/>
                          <a:pt x="3511018" y="0"/>
                        </a:cubicBezTo>
                        <a:cubicBezTo>
                          <a:pt x="3670404" y="-38378"/>
                          <a:pt x="3733334" y="23357"/>
                          <a:pt x="3871610" y="0"/>
                        </a:cubicBezTo>
                        <a:cubicBezTo>
                          <a:pt x="4035170" y="17481"/>
                          <a:pt x="4162461" y="35305"/>
                          <a:pt x="4346071" y="0"/>
                        </a:cubicBezTo>
                        <a:cubicBezTo>
                          <a:pt x="4559292" y="-19165"/>
                          <a:pt x="4495759" y="10605"/>
                          <a:pt x="4649727" y="0"/>
                        </a:cubicBezTo>
                        <a:cubicBezTo>
                          <a:pt x="4760502" y="-6867"/>
                          <a:pt x="5061799" y="6909"/>
                          <a:pt x="5181125" y="0"/>
                        </a:cubicBezTo>
                        <a:cubicBezTo>
                          <a:pt x="5292146" y="-8243"/>
                          <a:pt x="5500888" y="12224"/>
                          <a:pt x="5693544" y="0"/>
                        </a:cubicBezTo>
                        <a:cubicBezTo>
                          <a:pt x="5715666" y="244462"/>
                          <a:pt x="5641789" y="304994"/>
                          <a:pt x="5693544" y="586343"/>
                        </a:cubicBezTo>
                        <a:cubicBezTo>
                          <a:pt x="5749808" y="886850"/>
                          <a:pt x="5678388" y="968452"/>
                          <a:pt x="5693544" y="1116844"/>
                        </a:cubicBezTo>
                        <a:cubicBezTo>
                          <a:pt x="5699085" y="1264573"/>
                          <a:pt x="5622200" y="1450922"/>
                          <a:pt x="5693544" y="1619423"/>
                        </a:cubicBezTo>
                        <a:cubicBezTo>
                          <a:pt x="5735254" y="1769834"/>
                          <a:pt x="5642744" y="1956224"/>
                          <a:pt x="5693544" y="2094083"/>
                        </a:cubicBezTo>
                        <a:cubicBezTo>
                          <a:pt x="5741158" y="2206758"/>
                          <a:pt x="5579809" y="2508206"/>
                          <a:pt x="5693544" y="2792111"/>
                        </a:cubicBezTo>
                        <a:cubicBezTo>
                          <a:pt x="5586234" y="2861505"/>
                          <a:pt x="5476847" y="2725038"/>
                          <a:pt x="5276017" y="2792111"/>
                        </a:cubicBezTo>
                        <a:cubicBezTo>
                          <a:pt x="5112436" y="2851480"/>
                          <a:pt x="4832674" y="2728910"/>
                          <a:pt x="4687684" y="2792111"/>
                        </a:cubicBezTo>
                        <a:cubicBezTo>
                          <a:pt x="4550691" y="2837477"/>
                          <a:pt x="4407509" y="2776726"/>
                          <a:pt x="4270157" y="2792111"/>
                        </a:cubicBezTo>
                        <a:cubicBezTo>
                          <a:pt x="4163773" y="2825963"/>
                          <a:pt x="3945442" y="2763307"/>
                          <a:pt x="3852631" y="2792111"/>
                        </a:cubicBezTo>
                        <a:cubicBezTo>
                          <a:pt x="3739487" y="2806665"/>
                          <a:pt x="3637035" y="2768900"/>
                          <a:pt x="3548975" y="2792111"/>
                        </a:cubicBezTo>
                        <a:cubicBezTo>
                          <a:pt x="3455418" y="2817895"/>
                          <a:pt x="3239773" y="2809888"/>
                          <a:pt x="3131449" y="2792111"/>
                        </a:cubicBezTo>
                        <a:cubicBezTo>
                          <a:pt x="3067105" y="2828872"/>
                          <a:pt x="2884386" y="2799715"/>
                          <a:pt x="2713922" y="2792111"/>
                        </a:cubicBezTo>
                        <a:cubicBezTo>
                          <a:pt x="2492618" y="2815258"/>
                          <a:pt x="2291670" y="2754584"/>
                          <a:pt x="2125590" y="2792111"/>
                        </a:cubicBezTo>
                        <a:cubicBezTo>
                          <a:pt x="1978289" y="2796043"/>
                          <a:pt x="1765727" y="2743430"/>
                          <a:pt x="1594191" y="2792111"/>
                        </a:cubicBezTo>
                        <a:cubicBezTo>
                          <a:pt x="1432878" y="2810211"/>
                          <a:pt x="1365859" y="2764558"/>
                          <a:pt x="1290536" y="2792111"/>
                        </a:cubicBezTo>
                        <a:cubicBezTo>
                          <a:pt x="1245541" y="2848906"/>
                          <a:pt x="912747" y="2783245"/>
                          <a:pt x="702203" y="2792111"/>
                        </a:cubicBezTo>
                        <a:cubicBezTo>
                          <a:pt x="427720" y="2808094"/>
                          <a:pt x="258639" y="2726289"/>
                          <a:pt x="0" y="2792111"/>
                        </a:cubicBezTo>
                        <a:cubicBezTo>
                          <a:pt x="-50950" y="2494749"/>
                          <a:pt x="33261" y="2396483"/>
                          <a:pt x="0" y="2177846"/>
                        </a:cubicBezTo>
                        <a:cubicBezTo>
                          <a:pt x="-54260" y="1973851"/>
                          <a:pt x="56182" y="1732057"/>
                          <a:pt x="0" y="1563582"/>
                        </a:cubicBezTo>
                        <a:cubicBezTo>
                          <a:pt x="-64745" y="1418375"/>
                          <a:pt x="20185" y="1266141"/>
                          <a:pt x="0" y="977239"/>
                        </a:cubicBezTo>
                        <a:cubicBezTo>
                          <a:pt x="-36004" y="767672"/>
                          <a:pt x="35708" y="39936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2400" dirty="0"/>
              <a:t>Участвали от СУ „Възраждане“: </a:t>
            </a:r>
          </a:p>
          <a:p>
            <a:pPr algn="ctr">
              <a:lnSpc>
                <a:spcPct val="150000"/>
              </a:lnSpc>
            </a:pPr>
            <a:r>
              <a:rPr lang="bg-BG" sz="2400" dirty="0"/>
              <a:t>Меглена Христова- зам.-директор, </a:t>
            </a:r>
          </a:p>
          <a:p>
            <a:pPr algn="ctr">
              <a:lnSpc>
                <a:spcPct val="150000"/>
              </a:lnSpc>
            </a:pPr>
            <a:r>
              <a:rPr lang="bg-BG" sz="2400" dirty="0"/>
              <a:t>Румяна Петрова – ст. начален учител, </a:t>
            </a:r>
            <a:r>
              <a:rPr lang="ru-RU" sz="2400" dirty="0"/>
              <a:t>Полина Петрова и </a:t>
            </a:r>
            <a:r>
              <a:rPr lang="ru-RU" sz="2400" dirty="0" err="1"/>
              <a:t>Елиф</a:t>
            </a:r>
            <a:r>
              <a:rPr lang="ru-RU" sz="2400" dirty="0"/>
              <a:t> Мустафа от 4.б </a:t>
            </a:r>
            <a:r>
              <a:rPr lang="ru-RU" sz="2400" dirty="0" err="1"/>
              <a:t>клас</a:t>
            </a:r>
            <a:r>
              <a:rPr lang="bg-BG" sz="2400" dirty="0"/>
              <a:t> </a:t>
            </a:r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2727C16D-0B40-01C4-EA88-EDE2233F8B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7" y="2263806"/>
            <a:ext cx="6042733" cy="453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1">
            <a:extLst>
              <a:ext uri="{FF2B5EF4-FFF2-40B4-BE49-F238E27FC236}">
                <a16:creationId xmlns:a16="http://schemas.microsoft.com/office/drawing/2014/main" id="{6EFEC81B-BC94-2B06-559E-48B478FDF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7411"/>
            <a:ext cx="10972800" cy="1143000"/>
          </a:xfrm>
        </p:spPr>
        <p:txBody>
          <a:bodyPr/>
          <a:lstStyle/>
          <a:p>
            <a:pPr algn="ctr"/>
            <a:r>
              <a:rPr lang="bg-BG" dirty="0"/>
              <a:t>Цел на мобилността: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E088B49A-D2F2-1D11-CAF4-46E1CCF71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78" y="2620523"/>
            <a:ext cx="4378220" cy="238648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220000"/>
              </a:lnSpc>
              <a:buNone/>
            </a:pPr>
            <a:r>
              <a:rPr lang="bg-BG" sz="6400" b="1" dirty="0"/>
              <a:t>1.Работни срещи </a:t>
            </a:r>
            <a:r>
              <a:rPr lang="bg-BG" sz="6400" dirty="0"/>
              <a:t>между учителите на четирите училища.</a:t>
            </a:r>
          </a:p>
          <a:p>
            <a:pPr marL="0" indent="0">
              <a:lnSpc>
                <a:spcPct val="220000"/>
              </a:lnSpc>
              <a:buNone/>
            </a:pPr>
            <a:r>
              <a:rPr lang="bg-BG" sz="6400" b="1" dirty="0"/>
              <a:t>2.Представяне на училището </a:t>
            </a:r>
            <a:r>
              <a:rPr lang="ru-RU" sz="6400" b="1" dirty="0">
                <a:solidFill>
                  <a:srgbClr val="FF0000"/>
                </a:solidFill>
              </a:rPr>
              <a:t> </a:t>
            </a:r>
            <a:r>
              <a:rPr lang="ru-RU" sz="6400" dirty="0">
                <a:solidFill>
                  <a:schemeClr val="tx1"/>
                </a:solidFill>
              </a:rPr>
              <a:t>от директора </a:t>
            </a:r>
            <a:r>
              <a:rPr lang="ru-RU" sz="6400" dirty="0" err="1">
                <a:solidFill>
                  <a:schemeClr val="tx1"/>
                </a:solidFill>
              </a:rPr>
              <a:t>Емил</a:t>
            </a:r>
            <a:r>
              <a:rPr lang="ru-RU" sz="6400" dirty="0">
                <a:solidFill>
                  <a:schemeClr val="tx1"/>
                </a:solidFill>
              </a:rPr>
              <a:t> </a:t>
            </a:r>
            <a:r>
              <a:rPr lang="ru-RU" sz="6400" dirty="0" err="1">
                <a:solidFill>
                  <a:schemeClr val="tx1"/>
                </a:solidFill>
              </a:rPr>
              <a:t>Андонов</a:t>
            </a:r>
            <a:r>
              <a:rPr lang="ru-RU" sz="6400" dirty="0">
                <a:solidFill>
                  <a:schemeClr val="tx1"/>
                </a:solidFill>
              </a:rPr>
              <a:t> и</a:t>
            </a:r>
            <a:r>
              <a:rPr lang="bg-BG" sz="6400" dirty="0">
                <a:solidFill>
                  <a:schemeClr val="tx1"/>
                </a:solidFill>
              </a:rPr>
              <a:t> </a:t>
            </a:r>
            <a:r>
              <a:rPr lang="bg-BG" sz="6400" dirty="0"/>
              <a:t>дейността на иновативното училище от</a:t>
            </a:r>
            <a:r>
              <a:rPr lang="ru-RU" sz="6400" b="1" dirty="0">
                <a:solidFill>
                  <a:srgbClr val="FF0000"/>
                </a:solidFill>
              </a:rPr>
              <a:t> </a:t>
            </a:r>
            <a:r>
              <a:rPr lang="ru-RU" sz="6400" dirty="0" err="1">
                <a:solidFill>
                  <a:schemeClr val="tx1"/>
                </a:solidFill>
              </a:rPr>
              <a:t>Миглена</a:t>
            </a:r>
            <a:r>
              <a:rPr lang="ru-RU" sz="6400" dirty="0">
                <a:solidFill>
                  <a:schemeClr val="tx1"/>
                </a:solidFill>
              </a:rPr>
              <a:t> </a:t>
            </a:r>
            <a:r>
              <a:rPr lang="ru-RU" sz="6400" dirty="0" err="1">
                <a:solidFill>
                  <a:schemeClr val="tx1"/>
                </a:solidFill>
              </a:rPr>
              <a:t>Димова</a:t>
            </a:r>
            <a:r>
              <a:rPr lang="ru-RU" sz="6400" dirty="0">
                <a:solidFill>
                  <a:schemeClr val="tx1"/>
                </a:solidFill>
              </a:rPr>
              <a:t> – зам.-директор.</a:t>
            </a:r>
            <a:endParaRPr lang="bg-BG" sz="6400" dirty="0">
              <a:solidFill>
                <a:schemeClr val="tx1"/>
              </a:solidFill>
            </a:endParaRPr>
          </a:p>
          <a:p>
            <a:endParaRPr lang="bg-BG" sz="6400" dirty="0"/>
          </a:p>
          <a:p>
            <a:endParaRPr lang="bg-BG" dirty="0"/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AC297C94-C95F-34F5-C9F1-9B8DE1C009FD}"/>
              </a:ext>
            </a:extLst>
          </p:cNvPr>
          <p:cNvSpPr txBox="1"/>
          <p:nvPr/>
        </p:nvSpPr>
        <p:spPr>
          <a:xfrm>
            <a:off x="239724" y="5734976"/>
            <a:ext cx="4733327" cy="8702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bg-BG" sz="1600" b="1" dirty="0"/>
              <a:t>3.Наблюдение и участие в открити уроци</a:t>
            </a:r>
            <a:r>
              <a:rPr lang="bg-BG" sz="1600" dirty="0"/>
              <a:t>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bg-BG" sz="1600" b="1" dirty="0"/>
              <a:t>4</a:t>
            </a:r>
            <a:r>
              <a:rPr lang="bg-BG" sz="1600" dirty="0"/>
              <a:t>.</a:t>
            </a:r>
            <a:r>
              <a:rPr lang="bg-BG" sz="1600" b="1" dirty="0"/>
              <a:t>Културно-образователна програма.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E8E6CA70-3862-2F24-D542-3FD1BE0444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5" b="6278"/>
          <a:stretch/>
        </p:blipFill>
        <p:spPr>
          <a:xfrm>
            <a:off x="5214305" y="2558380"/>
            <a:ext cx="6624117" cy="389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3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609600" y="689388"/>
            <a:ext cx="10972800" cy="1143000"/>
          </a:xfrm>
        </p:spPr>
        <p:txBody>
          <a:bodyPr rtlCol="0">
            <a:noAutofit/>
          </a:bodyPr>
          <a:lstStyle/>
          <a:p>
            <a:pPr algn="ctr" rtl="0"/>
            <a:r>
              <a:rPr lang="ru-RU" sz="2800" b="1" dirty="0">
                <a:solidFill>
                  <a:schemeClr val="bg1"/>
                </a:solidFill>
              </a:rPr>
              <a:t>Посещение на </a:t>
            </a:r>
            <a:r>
              <a:rPr lang="ru-RU" sz="2800" b="1" dirty="0" err="1">
                <a:solidFill>
                  <a:schemeClr val="bg1"/>
                </a:solidFill>
              </a:rPr>
              <a:t>изложба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организирана</a:t>
            </a:r>
            <a:r>
              <a:rPr lang="ru-RU" sz="2800" b="1" dirty="0">
                <a:solidFill>
                  <a:schemeClr val="bg1"/>
                </a:solidFill>
              </a:rPr>
              <a:t> от клуб 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„</a:t>
            </a:r>
            <a:r>
              <a:rPr lang="ru-RU" sz="2800" b="1" dirty="0" err="1">
                <a:solidFill>
                  <a:schemeClr val="bg1"/>
                </a:solidFill>
              </a:rPr>
              <a:t>Приложни</a:t>
            </a:r>
            <a:r>
              <a:rPr lang="ru-RU" sz="2800" b="1" dirty="0">
                <a:solidFill>
                  <a:schemeClr val="bg1"/>
                </a:solidFill>
              </a:rPr>
              <a:t> и </a:t>
            </a:r>
            <a:r>
              <a:rPr lang="ru-RU" sz="2800" b="1" dirty="0" err="1">
                <a:solidFill>
                  <a:schemeClr val="bg1"/>
                </a:solidFill>
              </a:rPr>
              <a:t>изящни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изкуства</a:t>
            </a:r>
            <a:r>
              <a:rPr lang="ru-RU" sz="2800" b="1" dirty="0">
                <a:solidFill>
                  <a:schemeClr val="bg1"/>
                </a:solidFill>
              </a:rPr>
              <a:t>“ </a:t>
            </a:r>
            <a:r>
              <a:rPr lang="ru-RU" sz="2800" b="1" dirty="0" err="1">
                <a:solidFill>
                  <a:schemeClr val="bg1"/>
                </a:solidFill>
              </a:rPr>
              <a:t>към</a:t>
            </a:r>
            <a:r>
              <a:rPr lang="ru-RU" sz="2800" b="1" dirty="0">
                <a:solidFill>
                  <a:schemeClr val="bg1"/>
                </a:solidFill>
              </a:rPr>
              <a:t> НП „</a:t>
            </a:r>
            <a:r>
              <a:rPr lang="ru-RU" sz="2800" b="1" dirty="0" err="1">
                <a:solidFill>
                  <a:schemeClr val="bg1"/>
                </a:solidFill>
              </a:rPr>
              <a:t>Заедно</a:t>
            </a:r>
            <a:r>
              <a:rPr lang="ru-RU" sz="2800" b="1" dirty="0">
                <a:solidFill>
                  <a:schemeClr val="bg1"/>
                </a:solidFill>
              </a:rPr>
              <a:t> в </a:t>
            </a:r>
            <a:r>
              <a:rPr lang="ru-RU" sz="2800" b="1" dirty="0" err="1">
                <a:solidFill>
                  <a:schemeClr val="bg1"/>
                </a:solidFill>
              </a:rPr>
              <a:t>изкуствата</a:t>
            </a:r>
            <a:r>
              <a:rPr lang="ru-RU" sz="2800" b="1" dirty="0">
                <a:solidFill>
                  <a:schemeClr val="bg1"/>
                </a:solidFill>
              </a:rPr>
              <a:t> и спорта“ - 03.06.2024г.</a:t>
            </a:r>
            <a:endParaRPr lang="bg-BG" sz="2800" b="1" dirty="0">
              <a:solidFill>
                <a:schemeClr val="bg1"/>
              </a:solidFill>
            </a:endParaRPr>
          </a:p>
        </p:txBody>
      </p:sp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3AD46B38-C9A9-4717-BE42-108AE53D75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4" y="2272683"/>
            <a:ext cx="3438988" cy="4585317"/>
          </a:xfrm>
          <a:prstGeom prst="rect">
            <a:avLst/>
          </a:prstGeom>
        </p:spPr>
      </p:pic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543A3802-8D2B-393C-B205-B418E92AB2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34"/>
          <a:stretch/>
        </p:blipFill>
        <p:spPr>
          <a:xfrm>
            <a:off x="3542560" y="2544803"/>
            <a:ext cx="8590626" cy="422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D04266A-DDBD-1D25-105C-3C88BE78B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/>
              <a:t>Посещение на Общински детски комплекс</a:t>
            </a:r>
            <a:endParaRPr lang="en-US" b="1" dirty="0"/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245CD85D-F279-66C8-0B3C-0D2F4D3B4D04}"/>
              </a:ext>
            </a:extLst>
          </p:cNvPr>
          <p:cNvSpPr txBox="1"/>
          <p:nvPr/>
        </p:nvSpPr>
        <p:spPr>
          <a:xfrm>
            <a:off x="162017" y="2245129"/>
            <a:ext cx="5126116" cy="1701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err="1"/>
              <a:t>Запознаване</a:t>
            </a:r>
            <a:r>
              <a:rPr lang="ru-RU" dirty="0"/>
              <a:t> с </a:t>
            </a:r>
            <a:r>
              <a:rPr lang="ru-RU" dirty="0" err="1"/>
              <a:t>творбите</a:t>
            </a:r>
            <a:r>
              <a:rPr lang="ru-RU" dirty="0"/>
              <a:t> на </a:t>
            </a:r>
            <a:r>
              <a:rPr lang="ru-RU" dirty="0" err="1"/>
              <a:t>ученици</a:t>
            </a:r>
            <a:r>
              <a:rPr lang="ru-RU" dirty="0"/>
              <a:t> от школите „</a:t>
            </a:r>
            <a:r>
              <a:rPr lang="ru-RU" dirty="0" err="1"/>
              <a:t>Приложни</a:t>
            </a:r>
            <a:r>
              <a:rPr lang="ru-RU" dirty="0"/>
              <a:t> </a:t>
            </a:r>
            <a:r>
              <a:rPr lang="ru-RU" dirty="0" err="1"/>
              <a:t>изкуства</a:t>
            </a:r>
            <a:r>
              <a:rPr lang="ru-RU" dirty="0"/>
              <a:t>“, „</a:t>
            </a:r>
            <a:r>
              <a:rPr lang="ru-RU" dirty="0" err="1"/>
              <a:t>Изобразително</a:t>
            </a:r>
            <a:r>
              <a:rPr lang="ru-RU" dirty="0"/>
              <a:t> </a:t>
            </a:r>
            <a:r>
              <a:rPr lang="ru-RU" dirty="0" err="1"/>
              <a:t>изкуство</a:t>
            </a:r>
            <a:r>
              <a:rPr lang="ru-RU" dirty="0"/>
              <a:t>“, „Керамика“ и „Журналист“.</a:t>
            </a:r>
            <a:endParaRPr lang="en-US" dirty="0"/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6901059B-DE59-B6D3-D5EB-FD563838A1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7"/>
          <a:stretch/>
        </p:blipFill>
        <p:spPr>
          <a:xfrm>
            <a:off x="5450889" y="2440438"/>
            <a:ext cx="6741111" cy="4427536"/>
          </a:xfrm>
          <a:prstGeom prst="rect">
            <a:avLst/>
          </a:prstGeom>
        </p:spPr>
      </p:pic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5DCA1DB0-24BE-ED0F-AF8C-2F7F394DA3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64"/>
          <a:stretch/>
        </p:blipFill>
        <p:spPr>
          <a:xfrm>
            <a:off x="83456" y="4019170"/>
            <a:ext cx="5204677" cy="281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2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5DBAC8DF-7FFA-E09E-5010-FCE30532C5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14" y="639193"/>
            <a:ext cx="7699899" cy="5774924"/>
          </a:xfrm>
          <a:prstGeom prst="rect">
            <a:avLst/>
          </a:prstGeom>
        </p:spPr>
      </p:pic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92BD1BB8-3064-A9D7-4016-E49DB39CA537}"/>
              </a:ext>
            </a:extLst>
          </p:cNvPr>
          <p:cNvSpPr txBox="1"/>
          <p:nvPr/>
        </p:nvSpPr>
        <p:spPr>
          <a:xfrm>
            <a:off x="8202966" y="1490527"/>
            <a:ext cx="3508159" cy="3329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dirty="0"/>
              <a:t>Госпожа </a:t>
            </a:r>
            <a:r>
              <a:rPr lang="ru-RU" dirty="0" err="1"/>
              <a:t>Сидерина</a:t>
            </a:r>
            <a:r>
              <a:rPr lang="ru-RU" dirty="0"/>
              <a:t> </a:t>
            </a:r>
            <a:r>
              <a:rPr lang="ru-RU" dirty="0" err="1"/>
              <a:t>Йорданова</a:t>
            </a:r>
            <a:r>
              <a:rPr lang="ru-RU" dirty="0"/>
              <a:t>, </a:t>
            </a:r>
            <a:r>
              <a:rPr lang="ru-RU" dirty="0" err="1"/>
              <a:t>ръководител</a:t>
            </a:r>
            <a:r>
              <a:rPr lang="ru-RU" dirty="0"/>
              <a:t> на школа </a:t>
            </a:r>
            <a:r>
              <a:rPr lang="ru-RU" b="1" dirty="0"/>
              <a:t>„</a:t>
            </a:r>
            <a:r>
              <a:rPr lang="ru-RU" b="1" dirty="0" err="1"/>
              <a:t>Приложни</a:t>
            </a:r>
            <a:r>
              <a:rPr lang="ru-RU" b="1" dirty="0"/>
              <a:t> </a:t>
            </a:r>
            <a:r>
              <a:rPr lang="ru-RU" b="1" dirty="0" err="1"/>
              <a:t>изкуства</a:t>
            </a:r>
            <a:r>
              <a:rPr lang="ru-RU" b="1" dirty="0"/>
              <a:t>“ </a:t>
            </a:r>
            <a:r>
              <a:rPr lang="ru-RU" dirty="0" err="1"/>
              <a:t>представи</a:t>
            </a:r>
            <a:r>
              <a:rPr lang="ru-RU" dirty="0"/>
              <a:t> </a:t>
            </a:r>
            <a:r>
              <a:rPr lang="ru-RU" dirty="0" err="1"/>
              <a:t>изработените</a:t>
            </a:r>
            <a:r>
              <a:rPr lang="ru-RU" dirty="0"/>
              <a:t> </a:t>
            </a:r>
            <a:r>
              <a:rPr lang="ru-RU" dirty="0" err="1"/>
              <a:t>макети</a:t>
            </a:r>
            <a:r>
              <a:rPr lang="ru-RU" dirty="0"/>
              <a:t> и пана с </a:t>
            </a:r>
            <a:r>
              <a:rPr lang="ru-RU" dirty="0" err="1"/>
              <a:t>природни</a:t>
            </a:r>
            <a:r>
              <a:rPr lang="ru-RU" dirty="0"/>
              <a:t> </a:t>
            </a:r>
            <a:r>
              <a:rPr lang="ru-RU" dirty="0" err="1"/>
              <a:t>материали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14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ово поле 14">
            <a:extLst>
              <a:ext uri="{FF2B5EF4-FFF2-40B4-BE49-F238E27FC236}">
                <a16:creationId xmlns:a16="http://schemas.microsoft.com/office/drawing/2014/main" id="{28477E8C-79AA-626E-5737-7DE2335DB133}"/>
              </a:ext>
            </a:extLst>
          </p:cNvPr>
          <p:cNvSpPr txBox="1"/>
          <p:nvPr/>
        </p:nvSpPr>
        <p:spPr>
          <a:xfrm>
            <a:off x="72312" y="2603204"/>
            <a:ext cx="5095783" cy="31085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err="1"/>
              <a:t>Десислава</a:t>
            </a:r>
            <a:r>
              <a:rPr lang="ru-RU" sz="2800" dirty="0"/>
              <a:t> Якимова </a:t>
            </a:r>
            <a:r>
              <a:rPr lang="ru-RU" sz="2800" dirty="0" err="1"/>
              <a:t>представи</a:t>
            </a:r>
            <a:r>
              <a:rPr lang="ru-RU" sz="2800" dirty="0"/>
              <a:t> </a:t>
            </a:r>
            <a:r>
              <a:rPr lang="ru-RU" sz="2800" dirty="0" err="1"/>
              <a:t>разнообразни</a:t>
            </a:r>
            <a:r>
              <a:rPr lang="ru-RU" sz="2800" dirty="0"/>
              <a:t> </a:t>
            </a:r>
            <a:r>
              <a:rPr lang="ru-RU" sz="2800" dirty="0" err="1"/>
              <a:t>събития</a:t>
            </a:r>
            <a:r>
              <a:rPr lang="ru-RU" sz="2800" dirty="0"/>
              <a:t> от живота на </a:t>
            </a:r>
            <a:r>
              <a:rPr lang="ru-RU" sz="2800" dirty="0" err="1"/>
              <a:t>училището</a:t>
            </a:r>
            <a:r>
              <a:rPr lang="ru-RU" sz="2800" dirty="0"/>
              <a:t> и град </a:t>
            </a:r>
            <a:r>
              <a:rPr lang="ru-RU" sz="2800" dirty="0" err="1"/>
              <a:t>Каварна</a:t>
            </a:r>
            <a:r>
              <a:rPr lang="ru-RU" sz="2800" dirty="0"/>
              <a:t> в </a:t>
            </a:r>
            <a:r>
              <a:rPr lang="ru-RU" sz="2800" dirty="0" err="1"/>
              <a:t>ежемесечно</a:t>
            </a:r>
            <a:r>
              <a:rPr lang="ru-RU" sz="2800" dirty="0"/>
              <a:t> издание на вестник „</a:t>
            </a:r>
            <a:r>
              <a:rPr lang="ru-RU" sz="2800" dirty="0" err="1"/>
              <a:t>Голямо</a:t>
            </a:r>
            <a:r>
              <a:rPr lang="ru-RU" sz="2800" dirty="0"/>
              <a:t> </a:t>
            </a:r>
            <a:r>
              <a:rPr lang="ru-RU" sz="2800" dirty="0" err="1"/>
              <a:t>междучасие</a:t>
            </a:r>
            <a:r>
              <a:rPr lang="ru-RU" sz="2800" dirty="0"/>
              <a:t>“.</a:t>
            </a:r>
            <a:endParaRPr lang="bg-BG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2C5B5568-B0A0-8721-51BF-A884D1B7F1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8" r="8414" b="22330"/>
          <a:stretch/>
        </p:blipFill>
        <p:spPr>
          <a:xfrm>
            <a:off x="5554462" y="2275279"/>
            <a:ext cx="5957538" cy="4582721"/>
          </a:xfrm>
          <a:prstGeom prst="rect">
            <a:avLst/>
          </a:prstGeom>
        </p:spPr>
      </p:pic>
      <p:sp>
        <p:nvSpPr>
          <p:cNvPr id="4" name="Заглавие 3">
            <a:extLst>
              <a:ext uri="{FF2B5EF4-FFF2-40B4-BE49-F238E27FC236}">
                <a16:creationId xmlns:a16="http://schemas.microsoft.com/office/drawing/2014/main" id="{38E1808A-3CD7-2DED-B067-5731D359B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663835"/>
            <a:ext cx="8761413" cy="728480"/>
          </a:xfrm>
        </p:spPr>
        <p:txBody>
          <a:bodyPr/>
          <a:lstStyle/>
          <a:p>
            <a:pPr algn="ctr"/>
            <a:r>
              <a:rPr lang="ru-RU" sz="3600" b="1" dirty="0"/>
              <a:t>Клуб „Журналист“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508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C8AC929B-1988-42D1-5011-29A56D2FA6A1}"/>
              </a:ext>
            </a:extLst>
          </p:cNvPr>
          <p:cNvSpPr txBox="1"/>
          <p:nvPr/>
        </p:nvSpPr>
        <p:spPr>
          <a:xfrm>
            <a:off x="1233996" y="560164"/>
            <a:ext cx="76236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 err="1">
                <a:solidFill>
                  <a:schemeClr val="bg1"/>
                </a:solidFill>
              </a:rPr>
              <a:t>Среща</a:t>
            </a:r>
            <a:r>
              <a:rPr lang="ru-RU" sz="3200" dirty="0">
                <a:solidFill>
                  <a:schemeClr val="bg1"/>
                </a:solidFill>
              </a:rPr>
              <a:t> с Тодор </a:t>
            </a:r>
            <a:r>
              <a:rPr lang="ru-RU" sz="3200" dirty="0" err="1">
                <a:solidFill>
                  <a:schemeClr val="bg1"/>
                </a:solidFill>
              </a:rPr>
              <a:t>Червеняков</a:t>
            </a:r>
            <a:r>
              <a:rPr lang="ru-RU" sz="3200" dirty="0">
                <a:solidFill>
                  <a:schemeClr val="bg1"/>
                </a:solidFill>
              </a:rPr>
              <a:t>, </a:t>
            </a:r>
            <a:r>
              <a:rPr lang="ru-RU" sz="3200" dirty="0" err="1">
                <a:solidFill>
                  <a:schemeClr val="bg1"/>
                </a:solidFill>
              </a:rPr>
              <a:t>ръководител</a:t>
            </a:r>
            <a:r>
              <a:rPr lang="ru-RU" sz="3200" dirty="0">
                <a:solidFill>
                  <a:schemeClr val="bg1"/>
                </a:solidFill>
              </a:rPr>
              <a:t> на школа „Керамика“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6218372B-9A73-6D12-9AB5-D47AA06918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4"/>
          <a:stretch/>
        </p:blipFill>
        <p:spPr>
          <a:xfrm>
            <a:off x="914216" y="2233156"/>
            <a:ext cx="3897481" cy="4624843"/>
          </a:xfrm>
          <a:prstGeom prst="rect">
            <a:avLst/>
          </a:prstGeom>
        </p:spPr>
      </p:pic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DBEAFE1A-0B6A-2EA3-4C5E-06A5748A7D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1" t="10356" b="32816"/>
          <a:stretch/>
        </p:blipFill>
        <p:spPr>
          <a:xfrm>
            <a:off x="7306322" y="2461728"/>
            <a:ext cx="4740676" cy="4167697"/>
          </a:xfrm>
          <a:prstGeom prst="rect">
            <a:avLst/>
          </a:prstGeom>
        </p:spPr>
      </p:pic>
      <p:sp>
        <p:nvSpPr>
          <p:cNvPr id="11" name="Текстово поле 10">
            <a:extLst>
              <a:ext uri="{FF2B5EF4-FFF2-40B4-BE49-F238E27FC236}">
                <a16:creationId xmlns:a16="http://schemas.microsoft.com/office/drawing/2014/main" id="{850E24F3-00B4-0D69-2EFD-53C9B951EDC0}"/>
              </a:ext>
            </a:extLst>
          </p:cNvPr>
          <p:cNvSpPr txBox="1"/>
          <p:nvPr/>
        </p:nvSpPr>
        <p:spPr>
          <a:xfrm>
            <a:off x="5007006" y="2902999"/>
            <a:ext cx="2228295" cy="2532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dirty="0"/>
              <a:t>Научихме интересни факти за глината и направихме собствени творби.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5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Йон – заседателна зала">
  <a:themeElements>
    <a:clrScheme name="Йон – заседателна зала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Йон – заседателна зала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Йон – заседателна зала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Тема н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545</TotalTime>
  <Words>397</Words>
  <Application>Microsoft Office PowerPoint</Application>
  <PresentationFormat>Широк екран</PresentationFormat>
  <Paragraphs>38</Paragraphs>
  <Slides>16</Slides>
  <Notes>4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16</vt:i4>
      </vt:variant>
    </vt:vector>
  </HeadingPairs>
  <TitlesOfParts>
    <vt:vector size="21" baseType="lpstr">
      <vt:lpstr>Calibri</vt:lpstr>
      <vt:lpstr>Century Gothic</vt:lpstr>
      <vt:lpstr>Wingdings</vt:lpstr>
      <vt:lpstr>Wingdings 3</vt:lpstr>
      <vt:lpstr>Йон – заседателна зала</vt:lpstr>
      <vt:lpstr>НАЦИОНАЛНА ПРОГРАМА  „ИНОВАЦИИ В ДЕЙСТВИЕ“ 03. – 05.06.2024 г. гр. Каварна </vt:lpstr>
      <vt:lpstr>Училища, включени в партньорството:</vt:lpstr>
      <vt:lpstr>Посещение  и работна среща в иновативното  СУ „Стефан Караджа“, гр. Каварна</vt:lpstr>
      <vt:lpstr>Цел на мобилността:</vt:lpstr>
      <vt:lpstr>Посещение на изложба, организирана от клуб  „Приложни и изящни изкуства“ към НП „Заедно в изкуствата и спорта“ - 03.06.2024г.</vt:lpstr>
      <vt:lpstr>Посещение на Общински детски комплекс</vt:lpstr>
      <vt:lpstr>Презентация на PowerPoint</vt:lpstr>
      <vt:lpstr>Клуб „Журналист“</vt:lpstr>
      <vt:lpstr>Презентация на PowerPoint</vt:lpstr>
      <vt:lpstr>Посещение на урок по история с ученици от  11. клас с преподавател Адилина Колишева- 04.06.2024г.</vt:lpstr>
      <vt:lpstr>Участие в открит урок по ФУЧ  –  Природата около нас,  на тема  „Историята на едно плашило“</vt:lpstr>
      <vt:lpstr>Посещение на занимания по интереси с ученици от 1. и 3. клас на тема  „Фарът на нос Шабла“</vt:lpstr>
      <vt:lpstr>Културно-образователна програма –  н. Калиакра, 04. юни 2024г.</vt:lpstr>
      <vt:lpstr>Презентация на PowerPoint</vt:lpstr>
      <vt:lpstr>До нови срещи, приятели!</vt:lpstr>
      <vt:lpstr>Благодарим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Сесия за креативност</dc:title>
  <dc:creator>User</dc:creator>
  <cp:lastModifiedBy>Десислава С. Стоянова</cp:lastModifiedBy>
  <cp:revision>17</cp:revision>
  <dcterms:created xsi:type="dcterms:W3CDTF">2024-04-30T04:17:55Z</dcterms:created>
  <dcterms:modified xsi:type="dcterms:W3CDTF">2024-06-25T12:07:22Z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